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 id="2147483765" r:id="rId2"/>
  </p:sldMasterIdLst>
  <p:notesMasterIdLst>
    <p:notesMasterId r:id="rId59"/>
  </p:notesMasterIdLst>
  <p:handoutMasterIdLst>
    <p:handoutMasterId r:id="rId60"/>
  </p:handoutMasterIdLst>
  <p:sldIdLst>
    <p:sldId id="396" r:id="rId3"/>
    <p:sldId id="693" r:id="rId4"/>
    <p:sldId id="628" r:id="rId5"/>
    <p:sldId id="845" r:id="rId6"/>
    <p:sldId id="846" r:id="rId7"/>
    <p:sldId id="848" r:id="rId8"/>
    <p:sldId id="849" r:id="rId9"/>
    <p:sldId id="847" r:id="rId10"/>
    <p:sldId id="679" r:id="rId11"/>
    <p:sldId id="850" r:id="rId12"/>
    <p:sldId id="851" r:id="rId13"/>
    <p:sldId id="824" r:id="rId14"/>
    <p:sldId id="822" r:id="rId15"/>
    <p:sldId id="823" r:id="rId16"/>
    <p:sldId id="635" r:id="rId17"/>
    <p:sldId id="844" r:id="rId18"/>
    <p:sldId id="768" r:id="rId19"/>
    <p:sldId id="747" r:id="rId20"/>
    <p:sldId id="769" r:id="rId21"/>
    <p:sldId id="748" r:id="rId22"/>
    <p:sldId id="770" r:id="rId23"/>
    <p:sldId id="749" r:id="rId24"/>
    <p:sldId id="771" r:id="rId25"/>
    <p:sldId id="853" r:id="rId26"/>
    <p:sldId id="854" r:id="rId27"/>
    <p:sldId id="878" r:id="rId28"/>
    <p:sldId id="886" r:id="rId29"/>
    <p:sldId id="879" r:id="rId30"/>
    <p:sldId id="885" r:id="rId31"/>
    <p:sldId id="880" r:id="rId32"/>
    <p:sldId id="881" r:id="rId33"/>
    <p:sldId id="882" r:id="rId34"/>
    <p:sldId id="883" r:id="rId35"/>
    <p:sldId id="884" r:id="rId36"/>
    <p:sldId id="857" r:id="rId37"/>
    <p:sldId id="856" r:id="rId38"/>
    <p:sldId id="858" r:id="rId39"/>
    <p:sldId id="861" r:id="rId40"/>
    <p:sldId id="859" r:id="rId41"/>
    <p:sldId id="860" r:id="rId42"/>
    <p:sldId id="876" r:id="rId43"/>
    <p:sldId id="862" r:id="rId44"/>
    <p:sldId id="863" r:id="rId45"/>
    <p:sldId id="864" r:id="rId46"/>
    <p:sldId id="865" r:id="rId47"/>
    <p:sldId id="866" r:id="rId48"/>
    <p:sldId id="867" r:id="rId49"/>
    <p:sldId id="868" r:id="rId50"/>
    <p:sldId id="869" r:id="rId51"/>
    <p:sldId id="870" r:id="rId52"/>
    <p:sldId id="871" r:id="rId53"/>
    <p:sldId id="872" r:id="rId54"/>
    <p:sldId id="873" r:id="rId55"/>
    <p:sldId id="874" r:id="rId56"/>
    <p:sldId id="875" r:id="rId57"/>
    <p:sldId id="877" r:id="rId58"/>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Arial" charset="0"/>
        <a:ea typeface="宋体" charset="-122"/>
        <a:cs typeface="+mn-cs"/>
      </a:defRPr>
    </a:lvl1pPr>
    <a:lvl2pPr marL="457200" algn="l" rtl="0" fontAlgn="base">
      <a:spcBef>
        <a:spcPct val="0"/>
      </a:spcBef>
      <a:spcAft>
        <a:spcPct val="0"/>
      </a:spcAft>
      <a:defRPr sz="1600" b="1" kern="1200">
        <a:solidFill>
          <a:schemeClr val="tx1"/>
        </a:solidFill>
        <a:latin typeface="Arial" charset="0"/>
        <a:ea typeface="宋体" charset="-122"/>
        <a:cs typeface="+mn-cs"/>
      </a:defRPr>
    </a:lvl2pPr>
    <a:lvl3pPr marL="914400" algn="l" rtl="0" fontAlgn="base">
      <a:spcBef>
        <a:spcPct val="0"/>
      </a:spcBef>
      <a:spcAft>
        <a:spcPct val="0"/>
      </a:spcAft>
      <a:defRPr sz="1600" b="1" kern="1200">
        <a:solidFill>
          <a:schemeClr val="tx1"/>
        </a:solidFill>
        <a:latin typeface="Arial" charset="0"/>
        <a:ea typeface="宋体" charset="-122"/>
        <a:cs typeface="+mn-cs"/>
      </a:defRPr>
    </a:lvl3pPr>
    <a:lvl4pPr marL="1371600" algn="l" rtl="0" fontAlgn="base">
      <a:spcBef>
        <a:spcPct val="0"/>
      </a:spcBef>
      <a:spcAft>
        <a:spcPct val="0"/>
      </a:spcAft>
      <a:defRPr sz="1600" b="1" kern="1200">
        <a:solidFill>
          <a:schemeClr val="tx1"/>
        </a:solidFill>
        <a:latin typeface="Arial" charset="0"/>
        <a:ea typeface="宋体" charset="-122"/>
        <a:cs typeface="+mn-cs"/>
      </a:defRPr>
    </a:lvl4pPr>
    <a:lvl5pPr marL="1828800" algn="l" rtl="0" fontAlgn="base">
      <a:spcBef>
        <a:spcPct val="0"/>
      </a:spcBef>
      <a:spcAft>
        <a:spcPct val="0"/>
      </a:spcAft>
      <a:defRPr sz="1600" b="1" kern="1200">
        <a:solidFill>
          <a:schemeClr val="tx1"/>
        </a:solidFill>
        <a:latin typeface="Arial" charset="0"/>
        <a:ea typeface="宋体" charset="-122"/>
        <a:cs typeface="+mn-cs"/>
      </a:defRPr>
    </a:lvl5pPr>
    <a:lvl6pPr marL="2286000" algn="l" defTabSz="914400" rtl="0" eaLnBrk="1" latinLnBrk="0" hangingPunct="1">
      <a:defRPr sz="1600" b="1" kern="1200">
        <a:solidFill>
          <a:schemeClr val="tx1"/>
        </a:solidFill>
        <a:latin typeface="Arial" charset="0"/>
        <a:ea typeface="宋体" charset="-122"/>
        <a:cs typeface="+mn-cs"/>
      </a:defRPr>
    </a:lvl6pPr>
    <a:lvl7pPr marL="2743200" algn="l" defTabSz="914400" rtl="0" eaLnBrk="1" latinLnBrk="0" hangingPunct="1">
      <a:defRPr sz="1600" b="1" kern="1200">
        <a:solidFill>
          <a:schemeClr val="tx1"/>
        </a:solidFill>
        <a:latin typeface="Arial" charset="0"/>
        <a:ea typeface="宋体" charset="-122"/>
        <a:cs typeface="+mn-cs"/>
      </a:defRPr>
    </a:lvl7pPr>
    <a:lvl8pPr marL="3200400" algn="l" defTabSz="914400" rtl="0" eaLnBrk="1" latinLnBrk="0" hangingPunct="1">
      <a:defRPr sz="1600" b="1" kern="1200">
        <a:solidFill>
          <a:schemeClr val="tx1"/>
        </a:solidFill>
        <a:latin typeface="Arial" charset="0"/>
        <a:ea typeface="宋体" charset="-122"/>
        <a:cs typeface="+mn-cs"/>
      </a:defRPr>
    </a:lvl8pPr>
    <a:lvl9pPr marL="3657600" algn="l" defTabSz="914400" rtl="0" eaLnBrk="1" latinLnBrk="0" hangingPunct="1">
      <a:defRPr sz="1600" b="1"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ED1C2E"/>
    <a:srgbClr val="7E8082"/>
    <a:srgbClr val="FF9900"/>
    <a:srgbClr val="FFFF99"/>
    <a:srgbClr val="F57B87"/>
    <a:srgbClr val="CDF4BA"/>
    <a:srgbClr val="CC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94" autoAdjust="0"/>
    <p:restoredTop sz="94718" autoAdjust="0"/>
  </p:normalViewPr>
  <p:slideViewPr>
    <p:cSldViewPr snapToGrid="0">
      <p:cViewPr>
        <p:scale>
          <a:sx n="70" d="100"/>
          <a:sy n="70" d="100"/>
        </p:scale>
        <p:origin x="-1152" y="-162"/>
      </p:cViewPr>
      <p:guideLst>
        <p:guide orient="horz" pos="2161"/>
        <p:guide pos="2868"/>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5.xml"/><Relationship Id="rId1" Type="http://schemas.openxmlformats.org/officeDocument/2006/relationships/slide" Target="slides/slide44.xml"/><Relationship Id="rId5" Type="http://schemas.openxmlformats.org/officeDocument/2006/relationships/slide" Target="slides/slide52.xml"/><Relationship Id="rId4"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aximus\Common\R&amp;D\DATA\CLC1200\CLC1200_DATASHEET_COMPETITOR_PLOTS\CLC1200_COMP_AC%20RESPONSE_RL=2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maximus\Common\R&amp;D\Datasheet%20Plots\CLC1003\PLOT%20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CLC1200</a:t>
            </a:r>
            <a:r>
              <a:rPr lang="en-US" baseline="0"/>
              <a:t> vs AD620_Ac Response</a:t>
            </a:r>
            <a:endParaRPr lang="en-US"/>
          </a:p>
        </c:rich>
      </c:tx>
    </c:title>
    <c:plotArea>
      <c:layout/>
      <c:scatterChart>
        <c:scatterStyle val="smoothMarker"/>
        <c:ser>
          <c:idx val="0"/>
          <c:order val="0"/>
          <c:tx>
            <c:v>CLC1200</c:v>
          </c:tx>
          <c:spPr>
            <a:ln>
              <a:solidFill>
                <a:srgbClr val="EE3224"/>
              </a:solidFill>
              <a:prstDash val="solid"/>
            </a:ln>
          </c:spPr>
          <c:marker>
            <c:symbol val="none"/>
          </c:marker>
          <c:xVal>
            <c:numRef>
              <c:f>DATA!$B$1:$B$401</c:f>
              <c:numCache>
                <c:formatCode>General</c:formatCode>
                <c:ptCount val="401"/>
                <c:pt idx="0">
                  <c:v>1.0000000000000026E-4</c:v>
                </c:pt>
                <c:pt idx="1">
                  <c:v>1.02920052719442E-4</c:v>
                </c:pt>
                <c:pt idx="2">
                  <c:v>1.0592537251772827E-4</c:v>
                </c:pt>
                <c:pt idx="3">
                  <c:v>1.0901844923851205E-4</c:v>
                </c:pt>
                <c:pt idx="4">
                  <c:v>1.1220184543019642E-4</c:v>
                </c:pt>
                <c:pt idx="5">
                  <c:v>1.1547819846894529E-4</c:v>
                </c:pt>
                <c:pt idx="6">
                  <c:v>1.1885022274370129E-4</c:v>
                </c:pt>
                <c:pt idx="7">
                  <c:v>1.2232071190499305E-4</c:v>
                </c:pt>
                <c:pt idx="8">
                  <c:v>1.2589254117941601E-4</c:v>
                </c:pt>
                <c:pt idx="9">
                  <c:v>1.29568669751701E-4</c:v>
                </c:pt>
                <c:pt idx="10">
                  <c:v>1.3335214321633204E-4</c:v>
                </c:pt>
                <c:pt idx="11">
                  <c:v>1.3724609610075644E-4</c:v>
                </c:pt>
                <c:pt idx="12">
                  <c:v>1.4125375446227543E-4</c:v>
                </c:pt>
                <c:pt idx="13">
                  <c:v>1.4537843856076598E-4</c:v>
                </c:pt>
                <c:pt idx="14">
                  <c:v>1.49623565609443E-4</c:v>
                </c:pt>
                <c:pt idx="15">
                  <c:v>1.53992652605949E-4</c:v>
                </c:pt>
                <c:pt idx="16">
                  <c:v>1.5848931924611115E-4</c:v>
                </c:pt>
                <c:pt idx="17">
                  <c:v>1.6311729092278353E-4</c:v>
                </c:pt>
                <c:pt idx="18">
                  <c:v>1.6788040181225626E-4</c:v>
                </c:pt>
                <c:pt idx="19">
                  <c:v>1.7278259805078613E-4</c:v>
                </c:pt>
                <c:pt idx="20">
                  <c:v>1.7782794100389235E-4</c:v>
                </c:pt>
                <c:pt idx="21">
                  <c:v>1.8302061063110554E-4</c:v>
                </c:pt>
                <c:pt idx="22">
                  <c:v>1.8836490894898032E-4</c:v>
                </c:pt>
                <c:pt idx="23">
                  <c:v>1.9386526359522056E-4</c:v>
                </c:pt>
                <c:pt idx="24">
                  <c:v>1.995262314968875E-4</c:v>
                </c:pt>
                <c:pt idx="25">
                  <c:v>2.0535250264571453E-4</c:v>
                </c:pt>
                <c:pt idx="26">
                  <c:v>2.1134890398366411E-4</c:v>
                </c:pt>
                <c:pt idx="27">
                  <c:v>2.17520403401952E-4</c:v>
                </c:pt>
                <c:pt idx="28">
                  <c:v>2.2387211385683465E-4</c:v>
                </c:pt>
                <c:pt idx="29">
                  <c:v>2.3040929760558408E-4</c:v>
                </c:pt>
                <c:pt idx="30">
                  <c:v>2.3713737056616559E-4</c:v>
                </c:pt>
                <c:pt idx="31">
                  <c:v>2.4406190680419879E-4</c:v>
                </c:pt>
                <c:pt idx="32">
                  <c:v>2.5118864315095795E-4</c:v>
                </c:pt>
                <c:pt idx="33">
                  <c:v>2.5852348395621964E-4</c:v>
                </c:pt>
                <c:pt idx="34">
                  <c:v>2.6607250597988051E-4</c:v>
                </c:pt>
                <c:pt idx="35">
                  <c:v>2.7384196342643611E-4</c:v>
                </c:pt>
                <c:pt idx="36">
                  <c:v>2.8183829312644523E-4</c:v>
                </c:pt>
                <c:pt idx="37">
                  <c:v>2.9006811986931558E-4</c:v>
                </c:pt>
                <c:pt idx="38">
                  <c:v>2.9853826189179693E-4</c:v>
                </c:pt>
                <c:pt idx="39">
                  <c:v>3.0725573652674458E-4</c:v>
                </c:pt>
                <c:pt idx="40">
                  <c:v>3.1622776601683772E-4</c:v>
                </c:pt>
                <c:pt idx="41">
                  <c:v>3.2546178349804653E-4</c:v>
                </c:pt>
                <c:pt idx="42">
                  <c:v>3.3496543915782713E-4</c:v>
                </c:pt>
                <c:pt idx="43">
                  <c:v>3.4474660657314999E-4</c:v>
                </c:pt>
                <c:pt idx="44">
                  <c:v>3.5481338923357614E-4</c:v>
                </c:pt>
                <c:pt idx="45">
                  <c:v>3.6517412725483813E-4</c:v>
                </c:pt>
                <c:pt idx="46">
                  <c:v>3.7583740428844551E-4</c:v>
                </c:pt>
                <c:pt idx="47">
                  <c:v>3.8681205463305345E-4</c:v>
                </c:pt>
                <c:pt idx="48">
                  <c:v>3.9810717055349806E-4</c:v>
                </c:pt>
                <c:pt idx="49">
                  <c:v>4.0973210981354102E-4</c:v>
                </c:pt>
                <c:pt idx="50">
                  <c:v>4.216965034285831E-4</c:v>
                </c:pt>
                <c:pt idx="51">
                  <c:v>4.3401026364474398E-4</c:v>
                </c:pt>
                <c:pt idx="52">
                  <c:v>4.4668359215096397E-4</c:v>
                </c:pt>
                <c:pt idx="53">
                  <c:v>4.5972698853087389E-4</c:v>
                </c:pt>
                <c:pt idx="54">
                  <c:v>4.7315125896148143E-4</c:v>
                </c:pt>
                <c:pt idx="55">
                  <c:v>4.869675251658638E-4</c:v>
                </c:pt>
                <c:pt idx="56">
                  <c:v>5.0118723362727307E-4</c:v>
                </c:pt>
                <c:pt idx="57">
                  <c:v>5.1582216507230596E-4</c:v>
                </c:pt>
                <c:pt idx="58">
                  <c:v>5.3088444423098904E-4</c:v>
                </c:pt>
                <c:pt idx="59">
                  <c:v>5.4638654988185527E-4</c:v>
                </c:pt>
                <c:pt idx="60">
                  <c:v>5.6234132519034899E-4</c:v>
                </c:pt>
                <c:pt idx="61">
                  <c:v>5.787619883491212E-4</c:v>
                </c:pt>
                <c:pt idx="62">
                  <c:v>5.9566214352901252E-4</c:v>
                </c:pt>
                <c:pt idx="63">
                  <c:v>6.1305579214982029E-4</c:v>
                </c:pt>
                <c:pt idx="64">
                  <c:v>6.3095734448019483E-4</c:v>
                </c:pt>
                <c:pt idx="65">
                  <c:v>6.4938163157621275E-4</c:v>
                </c:pt>
                <c:pt idx="66">
                  <c:v>6.6834391756861533E-4</c:v>
                </c:pt>
                <c:pt idx="67">
                  <c:v>6.8785991230880888E-4</c:v>
                </c:pt>
                <c:pt idx="68">
                  <c:v>7.0794578438413964E-4</c:v>
                </c:pt>
                <c:pt idx="69">
                  <c:v>7.2861817451322895E-4</c:v>
                </c:pt>
                <c:pt idx="70">
                  <c:v>7.4989420933245759E-4</c:v>
                </c:pt>
                <c:pt idx="71">
                  <c:v>7.7179151558501335E-4</c:v>
                </c:pt>
                <c:pt idx="72">
                  <c:v>7.9432823472428305E-4</c:v>
                </c:pt>
                <c:pt idx="73">
                  <c:v>8.1752303794365257E-4</c:v>
                </c:pt>
                <c:pt idx="74">
                  <c:v>8.4139514164519567E-4</c:v>
                </c:pt>
                <c:pt idx="75">
                  <c:v>8.6596432336006864E-4</c:v>
                </c:pt>
                <c:pt idx="76">
                  <c:v>8.9125093813374756E-4</c:v>
                </c:pt>
                <c:pt idx="77">
                  <c:v>9.1727593538978185E-4</c:v>
                </c:pt>
                <c:pt idx="78">
                  <c:v>9.4406087628592385E-4</c:v>
                </c:pt>
                <c:pt idx="79">
                  <c:v>9.716279515771056E-4</c:v>
                </c:pt>
                <c:pt idx="80">
                  <c:v>1.0000000000000018E-3</c:v>
                </c:pt>
                <c:pt idx="81">
                  <c:v>1.0292005271944199E-3</c:v>
                </c:pt>
                <c:pt idx="82">
                  <c:v>1.0592537251772917E-3</c:v>
                </c:pt>
                <c:pt idx="83">
                  <c:v>1.09018449238512E-3</c:v>
                </c:pt>
                <c:pt idx="84">
                  <c:v>1.1220184543019637E-3</c:v>
                </c:pt>
                <c:pt idx="85">
                  <c:v>1.1547819846894525E-3</c:v>
                </c:pt>
                <c:pt idx="86">
                  <c:v>1.1885022274370125E-3</c:v>
                </c:pt>
                <c:pt idx="87">
                  <c:v>1.2232071190499301E-3</c:v>
                </c:pt>
                <c:pt idx="88">
                  <c:v>1.2589254117941599E-3</c:v>
                </c:pt>
                <c:pt idx="89">
                  <c:v>1.2956866975170087E-3</c:v>
                </c:pt>
                <c:pt idx="90">
                  <c:v>1.3335214321633204E-3</c:v>
                </c:pt>
                <c:pt idx="91">
                  <c:v>1.3724609610075639E-3</c:v>
                </c:pt>
                <c:pt idx="92">
                  <c:v>1.4125375446227537E-3</c:v>
                </c:pt>
                <c:pt idx="93">
                  <c:v>1.4537843856076598E-3</c:v>
                </c:pt>
                <c:pt idx="94">
                  <c:v>1.4962356560944299E-3</c:v>
                </c:pt>
                <c:pt idx="95">
                  <c:v>1.5399265260594899E-3</c:v>
                </c:pt>
                <c:pt idx="96">
                  <c:v>1.5848931924611117E-3</c:v>
                </c:pt>
                <c:pt idx="97">
                  <c:v>1.6311729092278442E-3</c:v>
                </c:pt>
                <c:pt idx="98">
                  <c:v>1.6788040181225617E-3</c:v>
                </c:pt>
                <c:pt idx="99">
                  <c:v>1.7278259805078608E-3</c:v>
                </c:pt>
                <c:pt idx="100">
                  <c:v>1.7782794100389223E-3</c:v>
                </c:pt>
                <c:pt idx="101">
                  <c:v>1.8302061063110542E-3</c:v>
                </c:pt>
                <c:pt idx="102">
                  <c:v>1.8836490894898023E-3</c:v>
                </c:pt>
                <c:pt idx="103">
                  <c:v>1.9386526359522047E-3</c:v>
                </c:pt>
                <c:pt idx="104">
                  <c:v>1.9952623149688733E-3</c:v>
                </c:pt>
                <c:pt idx="105">
                  <c:v>2.0535250264571421E-3</c:v>
                </c:pt>
                <c:pt idx="106">
                  <c:v>2.1134890398366401E-3</c:v>
                </c:pt>
                <c:pt idx="107">
                  <c:v>2.1752040340195199E-3</c:v>
                </c:pt>
                <c:pt idx="108">
                  <c:v>2.238721138568346E-3</c:v>
                </c:pt>
                <c:pt idx="109">
                  <c:v>2.3040929760558401E-3</c:v>
                </c:pt>
                <c:pt idx="110">
                  <c:v>2.3713737056616541E-3</c:v>
                </c:pt>
                <c:pt idx="111">
                  <c:v>2.4406190680419863E-3</c:v>
                </c:pt>
                <c:pt idx="112">
                  <c:v>2.5118864315095799E-3</c:v>
                </c:pt>
                <c:pt idx="113">
                  <c:v>2.5852348395621954E-3</c:v>
                </c:pt>
                <c:pt idx="114">
                  <c:v>2.660725059798804E-3</c:v>
                </c:pt>
                <c:pt idx="115">
                  <c:v>2.7384196342643608E-3</c:v>
                </c:pt>
                <c:pt idx="116">
                  <c:v>2.8183829312644487E-3</c:v>
                </c:pt>
                <c:pt idx="117">
                  <c:v>2.9006811986931496E-3</c:v>
                </c:pt>
                <c:pt idx="118">
                  <c:v>2.9853826189179685E-3</c:v>
                </c:pt>
                <c:pt idx="119">
                  <c:v>3.0725573652674448E-3</c:v>
                </c:pt>
                <c:pt idx="120">
                  <c:v>3.1622776601683855E-3</c:v>
                </c:pt>
                <c:pt idx="121">
                  <c:v>3.2546178349804654E-3</c:v>
                </c:pt>
                <c:pt idx="122">
                  <c:v>3.3496543915782799E-3</c:v>
                </c:pt>
                <c:pt idx="123">
                  <c:v>3.447466065731499E-3</c:v>
                </c:pt>
                <c:pt idx="124">
                  <c:v>3.5481338923357597E-3</c:v>
                </c:pt>
                <c:pt idx="125">
                  <c:v>3.651741272548378E-3</c:v>
                </c:pt>
                <c:pt idx="126">
                  <c:v>3.7583740428844509E-3</c:v>
                </c:pt>
                <c:pt idx="127">
                  <c:v>3.8681205463305304E-3</c:v>
                </c:pt>
                <c:pt idx="128">
                  <c:v>3.9810717055349778E-3</c:v>
                </c:pt>
                <c:pt idx="129">
                  <c:v>4.0973210981354105E-3</c:v>
                </c:pt>
                <c:pt idx="130">
                  <c:v>4.216965034285829E-3</c:v>
                </c:pt>
                <c:pt idx="131">
                  <c:v>4.3401026364474375E-3</c:v>
                </c:pt>
                <c:pt idx="132">
                  <c:v>4.4668359215096322E-3</c:v>
                </c:pt>
                <c:pt idx="133">
                  <c:v>4.5972698853087371E-3</c:v>
                </c:pt>
                <c:pt idx="134">
                  <c:v>4.7315125896148129E-3</c:v>
                </c:pt>
                <c:pt idx="135">
                  <c:v>4.869675251658637E-3</c:v>
                </c:pt>
                <c:pt idx="136">
                  <c:v>5.0118723362727194E-3</c:v>
                </c:pt>
                <c:pt idx="137">
                  <c:v>5.1582216507230702E-3</c:v>
                </c:pt>
                <c:pt idx="138">
                  <c:v>5.3088444423098832E-3</c:v>
                </c:pt>
                <c:pt idx="139">
                  <c:v>5.4638654988185499E-3</c:v>
                </c:pt>
                <c:pt idx="140">
                  <c:v>5.6234132519034875E-3</c:v>
                </c:pt>
                <c:pt idx="141">
                  <c:v>5.7876198834912124E-3</c:v>
                </c:pt>
                <c:pt idx="142">
                  <c:v>5.9566214352901334E-3</c:v>
                </c:pt>
                <c:pt idx="143">
                  <c:v>6.1305579214982015E-3</c:v>
                </c:pt>
                <c:pt idx="144">
                  <c:v>6.3095734448019459E-3</c:v>
                </c:pt>
                <c:pt idx="145">
                  <c:v>6.4938163157621234E-3</c:v>
                </c:pt>
                <c:pt idx="146">
                  <c:v>6.6834391756861499E-3</c:v>
                </c:pt>
                <c:pt idx="147">
                  <c:v>6.8785991230880935E-3</c:v>
                </c:pt>
                <c:pt idx="148">
                  <c:v>7.0794578438413934E-3</c:v>
                </c:pt>
                <c:pt idx="149">
                  <c:v>7.2861817451322841E-3</c:v>
                </c:pt>
                <c:pt idx="150">
                  <c:v>7.4989420933245744E-3</c:v>
                </c:pt>
                <c:pt idx="151">
                  <c:v>7.7179151558501311E-3</c:v>
                </c:pt>
                <c:pt idx="152">
                  <c:v>7.9432823472428381E-3</c:v>
                </c:pt>
                <c:pt idx="153">
                  <c:v>8.1752303794365225E-3</c:v>
                </c:pt>
                <c:pt idx="154">
                  <c:v>8.4139514164519522E-3</c:v>
                </c:pt>
                <c:pt idx="155">
                  <c:v>8.6596432336006838E-3</c:v>
                </c:pt>
                <c:pt idx="156">
                  <c:v>8.9125093813374693E-3</c:v>
                </c:pt>
                <c:pt idx="157">
                  <c:v>9.1727593538978181E-3</c:v>
                </c:pt>
                <c:pt idx="158">
                  <c:v>9.4406087628592338E-3</c:v>
                </c:pt>
                <c:pt idx="159">
                  <c:v>9.7162795157710556E-3</c:v>
                </c:pt>
                <c:pt idx="160">
                  <c:v>1.0000000000000007E-2</c:v>
                </c:pt>
                <c:pt idx="161">
                  <c:v>1.02920052719442E-2</c:v>
                </c:pt>
                <c:pt idx="162">
                  <c:v>1.0592537251772907E-2</c:v>
                </c:pt>
                <c:pt idx="163">
                  <c:v>1.0901844923851199E-2</c:v>
                </c:pt>
                <c:pt idx="164">
                  <c:v>1.1220184543019632E-2</c:v>
                </c:pt>
                <c:pt idx="165">
                  <c:v>1.1547819846894507E-2</c:v>
                </c:pt>
                <c:pt idx="166">
                  <c:v>1.1885022274370107E-2</c:v>
                </c:pt>
                <c:pt idx="167">
                  <c:v>1.2232071190499299E-2</c:v>
                </c:pt>
                <c:pt idx="168">
                  <c:v>1.2589254117941599E-2</c:v>
                </c:pt>
                <c:pt idx="169">
                  <c:v>1.2956866975170196E-2</c:v>
                </c:pt>
                <c:pt idx="170">
                  <c:v>1.3335214321633199E-2</c:v>
                </c:pt>
                <c:pt idx="171">
                  <c:v>1.3724609610075633E-2</c:v>
                </c:pt>
                <c:pt idx="172">
                  <c:v>1.412537544622753E-2</c:v>
                </c:pt>
                <c:pt idx="173">
                  <c:v>1.4537843856076586E-2</c:v>
                </c:pt>
                <c:pt idx="174">
                  <c:v>1.4962356560944298E-2</c:v>
                </c:pt>
                <c:pt idx="175">
                  <c:v>1.5399265260594899E-2</c:v>
                </c:pt>
                <c:pt idx="176">
                  <c:v>1.58489319246111E-2</c:v>
                </c:pt>
                <c:pt idx="177">
                  <c:v>1.6311729092278432E-2</c:v>
                </c:pt>
                <c:pt idx="178">
                  <c:v>1.67880401812255E-2</c:v>
                </c:pt>
                <c:pt idx="179">
                  <c:v>1.7278259805078605E-2</c:v>
                </c:pt>
                <c:pt idx="180">
                  <c:v>1.7782794100389208E-2</c:v>
                </c:pt>
                <c:pt idx="181">
                  <c:v>1.8302061063110532E-2</c:v>
                </c:pt>
                <c:pt idx="182">
                  <c:v>1.8836490894898011E-2</c:v>
                </c:pt>
                <c:pt idx="183">
                  <c:v>1.9386526359522042E-2</c:v>
                </c:pt>
                <c:pt idx="184">
                  <c:v>1.995262314968883E-2</c:v>
                </c:pt>
                <c:pt idx="185">
                  <c:v>2.0535250264571415E-2</c:v>
                </c:pt>
                <c:pt idx="186">
                  <c:v>2.1134890398366399E-2</c:v>
                </c:pt>
                <c:pt idx="187">
                  <c:v>2.1752040340195199E-2</c:v>
                </c:pt>
                <c:pt idx="188">
                  <c:v>2.2387211385683361E-2</c:v>
                </c:pt>
                <c:pt idx="189">
                  <c:v>2.3040929760558399E-2</c:v>
                </c:pt>
                <c:pt idx="190">
                  <c:v>2.3713737056616519E-2</c:v>
                </c:pt>
                <c:pt idx="191">
                  <c:v>2.4406190680419861E-2</c:v>
                </c:pt>
                <c:pt idx="192">
                  <c:v>2.5118864315095787E-2</c:v>
                </c:pt>
                <c:pt idx="193">
                  <c:v>2.5852348395621842E-2</c:v>
                </c:pt>
                <c:pt idx="194">
                  <c:v>2.6607250597988127E-2</c:v>
                </c:pt>
                <c:pt idx="195">
                  <c:v>2.7384196342643601E-2</c:v>
                </c:pt>
                <c:pt idx="196">
                  <c:v>2.8183829312644498E-2</c:v>
                </c:pt>
                <c:pt idx="197">
                  <c:v>2.9006811986931509E-2</c:v>
                </c:pt>
                <c:pt idx="198">
                  <c:v>2.9853826189179582E-2</c:v>
                </c:pt>
                <c:pt idx="199">
                  <c:v>3.0725573652674556E-2</c:v>
                </c:pt>
                <c:pt idx="200">
                  <c:v>3.1622776601683757E-2</c:v>
                </c:pt>
                <c:pt idx="201">
                  <c:v>3.2546178349804618E-2</c:v>
                </c:pt>
                <c:pt idx="202">
                  <c:v>3.3496543915782669E-2</c:v>
                </c:pt>
                <c:pt idx="203">
                  <c:v>3.447466065731495E-2</c:v>
                </c:pt>
                <c:pt idx="204">
                  <c:v>3.5481338923357669E-2</c:v>
                </c:pt>
                <c:pt idx="205">
                  <c:v>3.6517412725483769E-2</c:v>
                </c:pt>
                <c:pt idx="206">
                  <c:v>3.7583740428844499E-2</c:v>
                </c:pt>
                <c:pt idx="207">
                  <c:v>3.8681205463305293E-2</c:v>
                </c:pt>
                <c:pt idx="208">
                  <c:v>3.9810717055349665E-2</c:v>
                </c:pt>
                <c:pt idx="209">
                  <c:v>4.0973210981354195E-2</c:v>
                </c:pt>
                <c:pt idx="210">
                  <c:v>4.2169650342858238E-2</c:v>
                </c:pt>
                <c:pt idx="211">
                  <c:v>4.3401026364474377E-2</c:v>
                </c:pt>
                <c:pt idx="212">
                  <c:v>4.466835921509632E-2</c:v>
                </c:pt>
                <c:pt idx="213">
                  <c:v>4.5972698853087191E-2</c:v>
                </c:pt>
                <c:pt idx="214">
                  <c:v>4.7315125896148211E-2</c:v>
                </c:pt>
                <c:pt idx="215">
                  <c:v>4.8696752516586325E-2</c:v>
                </c:pt>
                <c:pt idx="216">
                  <c:v>5.0118723362727227E-2</c:v>
                </c:pt>
                <c:pt idx="217">
                  <c:v>5.1582216507230702E-2</c:v>
                </c:pt>
                <c:pt idx="218">
                  <c:v>5.3088444423098728E-2</c:v>
                </c:pt>
                <c:pt idx="219">
                  <c:v>5.4638654988185528E-2</c:v>
                </c:pt>
                <c:pt idx="220">
                  <c:v>5.6234132519034877E-2</c:v>
                </c:pt>
                <c:pt idx="221">
                  <c:v>5.7876198834912108E-2</c:v>
                </c:pt>
                <c:pt idx="222">
                  <c:v>5.9566214352901194E-2</c:v>
                </c:pt>
                <c:pt idx="223">
                  <c:v>6.1305579214981996E-2</c:v>
                </c:pt>
                <c:pt idx="224">
                  <c:v>6.3095734448019511E-2</c:v>
                </c:pt>
                <c:pt idx="225">
                  <c:v>6.4938163157621215E-2</c:v>
                </c:pt>
                <c:pt idx="226">
                  <c:v>6.6834391756861442E-2</c:v>
                </c:pt>
                <c:pt idx="227">
                  <c:v>6.8785991230880861E-2</c:v>
                </c:pt>
                <c:pt idx="228">
                  <c:v>7.079457843841383E-2</c:v>
                </c:pt>
                <c:pt idx="229">
                  <c:v>7.2861817451322905E-2</c:v>
                </c:pt>
                <c:pt idx="230">
                  <c:v>7.4989420933245718E-2</c:v>
                </c:pt>
                <c:pt idx="231">
                  <c:v>7.7179151558501191E-2</c:v>
                </c:pt>
                <c:pt idx="232">
                  <c:v>7.9432823472428374E-2</c:v>
                </c:pt>
                <c:pt idx="233">
                  <c:v>8.1752303794365128E-2</c:v>
                </c:pt>
                <c:pt idx="234">
                  <c:v>8.4139514164519646E-2</c:v>
                </c:pt>
                <c:pt idx="235">
                  <c:v>8.6596432336006821E-2</c:v>
                </c:pt>
                <c:pt idx="236">
                  <c:v>8.9125093813374745E-2</c:v>
                </c:pt>
                <c:pt idx="237">
                  <c:v>9.1727593538978108E-2</c:v>
                </c:pt>
                <c:pt idx="238">
                  <c:v>9.4406087628592192E-2</c:v>
                </c:pt>
                <c:pt idx="239">
                  <c:v>9.7162795157710702E-2</c:v>
                </c:pt>
                <c:pt idx="240">
                  <c:v>0.10000000000000003</c:v>
                </c:pt>
                <c:pt idx="241">
                  <c:v>0.10292005271944199</c:v>
                </c:pt>
                <c:pt idx="242">
                  <c:v>0.10592537251772911</c:v>
                </c:pt>
                <c:pt idx="243">
                  <c:v>0.10901844923851213</c:v>
                </c:pt>
                <c:pt idx="244">
                  <c:v>0.11220184543019612</c:v>
                </c:pt>
                <c:pt idx="245">
                  <c:v>0.11547819846894503</c:v>
                </c:pt>
                <c:pt idx="246">
                  <c:v>0.11885022274370105</c:v>
                </c:pt>
                <c:pt idx="247">
                  <c:v>0.12232071190499302</c:v>
                </c:pt>
                <c:pt idx="248">
                  <c:v>0.12589254117941601</c:v>
                </c:pt>
                <c:pt idx="249">
                  <c:v>0.12956866975170198</c:v>
                </c:pt>
                <c:pt idx="250">
                  <c:v>0.13335214321633201</c:v>
                </c:pt>
                <c:pt idx="251">
                  <c:v>0.13724609610075625</c:v>
                </c:pt>
                <c:pt idx="252">
                  <c:v>0.14125375446227528</c:v>
                </c:pt>
                <c:pt idx="253">
                  <c:v>0.14537843856076638</c:v>
                </c:pt>
                <c:pt idx="254">
                  <c:v>0.14962356560944287</c:v>
                </c:pt>
                <c:pt idx="255">
                  <c:v>0.15399265260594899</c:v>
                </c:pt>
                <c:pt idx="256">
                  <c:v>0.15848931924611129</c:v>
                </c:pt>
                <c:pt idx="257">
                  <c:v>0.1631172909227841</c:v>
                </c:pt>
                <c:pt idx="258">
                  <c:v>0.16788040181225528</c:v>
                </c:pt>
                <c:pt idx="259">
                  <c:v>0.172782598050786</c:v>
                </c:pt>
                <c:pt idx="260">
                  <c:v>0.17782794100389199</c:v>
                </c:pt>
                <c:pt idx="261">
                  <c:v>0.18302061063110497</c:v>
                </c:pt>
                <c:pt idx="262">
                  <c:v>0.18836490894898</c:v>
                </c:pt>
                <c:pt idx="263">
                  <c:v>0.19386526359522041</c:v>
                </c:pt>
                <c:pt idx="264">
                  <c:v>0.19952623149688831</c:v>
                </c:pt>
                <c:pt idx="265">
                  <c:v>0.20535250264571378</c:v>
                </c:pt>
                <c:pt idx="266">
                  <c:v>0.21134890398366399</c:v>
                </c:pt>
                <c:pt idx="267">
                  <c:v>0.21752040340195225</c:v>
                </c:pt>
                <c:pt idx="268">
                  <c:v>0.22387211385683303</c:v>
                </c:pt>
                <c:pt idx="269">
                  <c:v>0.23040929760558398</c:v>
                </c:pt>
                <c:pt idx="270">
                  <c:v>0.23713737056616538</c:v>
                </c:pt>
                <c:pt idx="271">
                  <c:v>0.24406190680419826</c:v>
                </c:pt>
                <c:pt idx="272">
                  <c:v>0.25118864315095851</c:v>
                </c:pt>
                <c:pt idx="273">
                  <c:v>0.25852348395621838</c:v>
                </c:pt>
                <c:pt idx="274">
                  <c:v>0.26607250597988197</c:v>
                </c:pt>
                <c:pt idx="275">
                  <c:v>0.27384196342643602</c:v>
                </c:pt>
                <c:pt idx="276">
                  <c:v>0.28183829312644576</c:v>
                </c:pt>
                <c:pt idx="277">
                  <c:v>0.29006811986931552</c:v>
                </c:pt>
                <c:pt idx="278">
                  <c:v>0.29853826189179539</c:v>
                </c:pt>
                <c:pt idx="279">
                  <c:v>0.30725573652674493</c:v>
                </c:pt>
                <c:pt idx="280">
                  <c:v>0.31622776601683739</c:v>
                </c:pt>
                <c:pt idx="281">
                  <c:v>0.32546178349804689</c:v>
                </c:pt>
                <c:pt idx="282">
                  <c:v>0.334965439157828</c:v>
                </c:pt>
                <c:pt idx="283">
                  <c:v>0.34474660657314893</c:v>
                </c:pt>
                <c:pt idx="284">
                  <c:v>0.35481338923357675</c:v>
                </c:pt>
                <c:pt idx="285">
                  <c:v>0.36517412725483789</c:v>
                </c:pt>
                <c:pt idx="286">
                  <c:v>0.37583740428844475</c:v>
                </c:pt>
                <c:pt idx="287">
                  <c:v>0.38681205463305252</c:v>
                </c:pt>
                <c:pt idx="288">
                  <c:v>0.39810717055349598</c:v>
                </c:pt>
                <c:pt idx="289">
                  <c:v>0.40973210981354197</c:v>
                </c:pt>
                <c:pt idx="290">
                  <c:v>0.42169650342858195</c:v>
                </c:pt>
                <c:pt idx="291">
                  <c:v>0.43401026364474526</c:v>
                </c:pt>
                <c:pt idx="292">
                  <c:v>0.44668359215096337</c:v>
                </c:pt>
                <c:pt idx="293">
                  <c:v>0.45972698853087152</c:v>
                </c:pt>
                <c:pt idx="294">
                  <c:v>0.47315125896148075</c:v>
                </c:pt>
                <c:pt idx="295">
                  <c:v>0.48696752516586383</c:v>
                </c:pt>
                <c:pt idx="296">
                  <c:v>0.50118723362727202</c:v>
                </c:pt>
                <c:pt idx="297">
                  <c:v>0.51582216507230461</c:v>
                </c:pt>
                <c:pt idx="298">
                  <c:v>0.53088444423098702</c:v>
                </c:pt>
                <c:pt idx="299">
                  <c:v>0.54638654988185309</c:v>
                </c:pt>
                <c:pt idx="300">
                  <c:v>0.56234132519034896</c:v>
                </c:pt>
                <c:pt idx="301">
                  <c:v>0.57876198834912063</c:v>
                </c:pt>
                <c:pt idx="302">
                  <c:v>0.59566214352900959</c:v>
                </c:pt>
                <c:pt idx="303">
                  <c:v>0.61305579214982164</c:v>
                </c:pt>
                <c:pt idx="304">
                  <c:v>0.63095734448019514</c:v>
                </c:pt>
                <c:pt idx="305">
                  <c:v>0.64938163157621165</c:v>
                </c:pt>
                <c:pt idx="306">
                  <c:v>0.66834391756861578</c:v>
                </c:pt>
                <c:pt idx="307">
                  <c:v>0.68785991230881016</c:v>
                </c:pt>
                <c:pt idx="308">
                  <c:v>0.70794578438413813</c:v>
                </c:pt>
                <c:pt idx="309">
                  <c:v>0.72861817451322863</c:v>
                </c:pt>
                <c:pt idx="310">
                  <c:v>0.74989420933245565</c:v>
                </c:pt>
                <c:pt idx="311">
                  <c:v>0.7717915155850138</c:v>
                </c:pt>
                <c:pt idx="312">
                  <c:v>0.79432823472428205</c:v>
                </c:pt>
                <c:pt idx="313">
                  <c:v>0.817523037943649</c:v>
                </c:pt>
                <c:pt idx="314">
                  <c:v>0.84139514164519702</c:v>
                </c:pt>
                <c:pt idx="315">
                  <c:v>0.86596432336006501</c:v>
                </c:pt>
                <c:pt idx="316">
                  <c:v>0.89125093813374512</c:v>
                </c:pt>
                <c:pt idx="317">
                  <c:v>0.91727593538978103</c:v>
                </c:pt>
                <c:pt idx="318">
                  <c:v>0.94406087628592195</c:v>
                </c:pt>
                <c:pt idx="319">
                  <c:v>0.9716279515771078</c:v>
                </c:pt>
                <c:pt idx="320">
                  <c:v>1</c:v>
                </c:pt>
                <c:pt idx="321">
                  <c:v>1.0292005271944198</c:v>
                </c:pt>
                <c:pt idx="322">
                  <c:v>1.05925372517729</c:v>
                </c:pt>
                <c:pt idx="323">
                  <c:v>1.0901844923851198</c:v>
                </c:pt>
                <c:pt idx="324">
                  <c:v>1.122018454301962</c:v>
                </c:pt>
                <c:pt idx="325">
                  <c:v>1.15478198468945</c:v>
                </c:pt>
                <c:pt idx="326">
                  <c:v>1.1885022274370101</c:v>
                </c:pt>
                <c:pt idx="327">
                  <c:v>1.2232071190499298</c:v>
                </c:pt>
                <c:pt idx="328">
                  <c:v>1.2589254117941582</c:v>
                </c:pt>
                <c:pt idx="329">
                  <c:v>1.2956866975170074</c:v>
                </c:pt>
                <c:pt idx="330">
                  <c:v>1.3335214321633198</c:v>
                </c:pt>
                <c:pt idx="331">
                  <c:v>1.3724609610075618</c:v>
                </c:pt>
                <c:pt idx="332">
                  <c:v>1.4125375446227517</c:v>
                </c:pt>
                <c:pt idx="333">
                  <c:v>1.4537843856076567</c:v>
                </c:pt>
                <c:pt idx="334">
                  <c:v>1.4962356560944277</c:v>
                </c:pt>
                <c:pt idx="335">
                  <c:v>1.5399265260594877</c:v>
                </c:pt>
                <c:pt idx="336">
                  <c:v>1.5848931924611098</c:v>
                </c:pt>
                <c:pt idx="337">
                  <c:v>1.6311729092278417</c:v>
                </c:pt>
                <c:pt idx="338">
                  <c:v>1.6788040181225599</c:v>
                </c:pt>
                <c:pt idx="339">
                  <c:v>1.7278259805078586</c:v>
                </c:pt>
                <c:pt idx="340">
                  <c:v>1.7782794100389199</c:v>
                </c:pt>
                <c:pt idx="341">
                  <c:v>1.8302061063110517</c:v>
                </c:pt>
                <c:pt idx="342">
                  <c:v>1.8836490894897999</c:v>
                </c:pt>
                <c:pt idx="343">
                  <c:v>1.9386526359522118</c:v>
                </c:pt>
                <c:pt idx="344">
                  <c:v>1.9952623149688713</c:v>
                </c:pt>
                <c:pt idx="345">
                  <c:v>2.0535250264571401</c:v>
                </c:pt>
                <c:pt idx="346">
                  <c:v>2.1134890398366397</c:v>
                </c:pt>
                <c:pt idx="347">
                  <c:v>2.1752040340195187</c:v>
                </c:pt>
                <c:pt idx="348">
                  <c:v>2.2387211385683412</c:v>
                </c:pt>
                <c:pt idx="349">
                  <c:v>2.3040929760558377</c:v>
                </c:pt>
                <c:pt idx="350">
                  <c:v>2.3713737056616497</c:v>
                </c:pt>
                <c:pt idx="351">
                  <c:v>2.440619068041983</c:v>
                </c:pt>
                <c:pt idx="352">
                  <c:v>2.5118864315095757</c:v>
                </c:pt>
                <c:pt idx="353">
                  <c:v>2.5852348395621902</c:v>
                </c:pt>
                <c:pt idx="354">
                  <c:v>2.6607250597987999</c:v>
                </c:pt>
                <c:pt idx="355">
                  <c:v>2.7384196342643587</c:v>
                </c:pt>
                <c:pt idx="356">
                  <c:v>2.8183829312644462</c:v>
                </c:pt>
                <c:pt idx="357">
                  <c:v>2.90068119869315</c:v>
                </c:pt>
                <c:pt idx="358">
                  <c:v>2.9853826189179635</c:v>
                </c:pt>
                <c:pt idx="359">
                  <c:v>3.0725573652674401</c:v>
                </c:pt>
                <c:pt idx="360">
                  <c:v>3.1622776601683702</c:v>
                </c:pt>
                <c:pt idx="361">
                  <c:v>3.2546178349804595</c:v>
                </c:pt>
                <c:pt idx="362">
                  <c:v>3.3496543915782642</c:v>
                </c:pt>
                <c:pt idx="363">
                  <c:v>3.4474660657314899</c:v>
                </c:pt>
                <c:pt idx="364">
                  <c:v>3.5481338923357546</c:v>
                </c:pt>
                <c:pt idx="365">
                  <c:v>3.651741272548374</c:v>
                </c:pt>
                <c:pt idx="366">
                  <c:v>3.7583740428844465</c:v>
                </c:pt>
                <c:pt idx="367">
                  <c:v>3.8681205463305246</c:v>
                </c:pt>
                <c:pt idx="368">
                  <c:v>3.9810717055349696</c:v>
                </c:pt>
                <c:pt idx="369">
                  <c:v>4.0973210981354065</c:v>
                </c:pt>
                <c:pt idx="370">
                  <c:v>4.2169650342858196</c:v>
                </c:pt>
                <c:pt idx="371">
                  <c:v>4.3401026364474315</c:v>
                </c:pt>
                <c:pt idx="372">
                  <c:v>4.46683592150963</c:v>
                </c:pt>
                <c:pt idx="373">
                  <c:v>4.5972698853087293</c:v>
                </c:pt>
                <c:pt idx="374">
                  <c:v>4.731512589614808</c:v>
                </c:pt>
                <c:pt idx="375">
                  <c:v>4.869675251658629</c:v>
                </c:pt>
                <c:pt idx="376">
                  <c:v>5.0118723362727202</c:v>
                </c:pt>
                <c:pt idx="377">
                  <c:v>5.1582216507230596</c:v>
                </c:pt>
                <c:pt idx="378">
                  <c:v>5.3088444423098897</c:v>
                </c:pt>
                <c:pt idx="379">
                  <c:v>5.4638654988185404</c:v>
                </c:pt>
                <c:pt idx="380">
                  <c:v>5.6234132519034814</c:v>
                </c:pt>
                <c:pt idx="381">
                  <c:v>5.7876198834912014</c:v>
                </c:pt>
                <c:pt idx="382">
                  <c:v>5.9566214352901152</c:v>
                </c:pt>
                <c:pt idx="383">
                  <c:v>6.1305579214982027</c:v>
                </c:pt>
                <c:pt idx="384">
                  <c:v>6.3095734448019414</c:v>
                </c:pt>
                <c:pt idx="385">
                  <c:v>6.4938163157621114</c:v>
                </c:pt>
                <c:pt idx="386">
                  <c:v>6.6834391756861393</c:v>
                </c:pt>
                <c:pt idx="387">
                  <c:v>6.8785991230880814</c:v>
                </c:pt>
                <c:pt idx="388">
                  <c:v>7.0794578438413804</c:v>
                </c:pt>
                <c:pt idx="389">
                  <c:v>7.2861817451322803</c:v>
                </c:pt>
                <c:pt idx="390">
                  <c:v>7.4989420933245592</c:v>
                </c:pt>
                <c:pt idx="391">
                  <c:v>7.7179151558501156</c:v>
                </c:pt>
                <c:pt idx="392">
                  <c:v>7.9432823472428193</c:v>
                </c:pt>
                <c:pt idx="393">
                  <c:v>8.1752303794365098</c:v>
                </c:pt>
                <c:pt idx="394">
                  <c:v>8.41395141645196</c:v>
                </c:pt>
                <c:pt idx="395">
                  <c:v>8.6596432336006721</c:v>
                </c:pt>
                <c:pt idx="396">
                  <c:v>8.9125093813374505</c:v>
                </c:pt>
                <c:pt idx="397">
                  <c:v>9.1727593538978027</c:v>
                </c:pt>
                <c:pt idx="398">
                  <c:v>9.4406087628592399</c:v>
                </c:pt>
                <c:pt idx="399">
                  <c:v>9.7162795157710686</c:v>
                </c:pt>
                <c:pt idx="400">
                  <c:v>10</c:v>
                </c:pt>
              </c:numCache>
            </c:numRef>
          </c:xVal>
          <c:yVal>
            <c:numRef>
              <c:f>DATA!$E$1:$E$401</c:f>
              <c:numCache>
                <c:formatCode>General</c:formatCode>
                <c:ptCount val="401"/>
                <c:pt idx="0">
                  <c:v>0</c:v>
                </c:pt>
                <c:pt idx="1">
                  <c:v>0</c:v>
                </c:pt>
                <c:pt idx="2">
                  <c:v>0</c:v>
                </c:pt>
                <c:pt idx="3">
                  <c:v>3.662000000019822E-4</c:v>
                </c:pt>
                <c:pt idx="4">
                  <c:v>4.9590000000421437E-4</c:v>
                </c:pt>
                <c:pt idx="5">
                  <c:v>6.1800000000289423E-4</c:v>
                </c:pt>
                <c:pt idx="6">
                  <c:v>9.9949999999893548E-4</c:v>
                </c:pt>
                <c:pt idx="7">
                  <c:v>1.4954000000031446E-3</c:v>
                </c:pt>
                <c:pt idx="8">
                  <c:v>1.7394999999993397E-3</c:v>
                </c:pt>
                <c:pt idx="9">
                  <c:v>2.1210000000024872E-3</c:v>
                </c:pt>
                <c:pt idx="10">
                  <c:v>3.7384000000031401E-3</c:v>
                </c:pt>
                <c:pt idx="11">
                  <c:v>3.86810000000538E-3</c:v>
                </c:pt>
                <c:pt idx="12">
                  <c:v>4.3717000000000972E-3</c:v>
                </c:pt>
                <c:pt idx="13">
                  <c:v>4.3717000000000972E-3</c:v>
                </c:pt>
                <c:pt idx="14">
                  <c:v>4.8676000000043088E-3</c:v>
                </c:pt>
                <c:pt idx="15">
                  <c:v>6.4927000000025836E-3</c:v>
                </c:pt>
                <c:pt idx="16">
                  <c:v>6.7444000000023248E-3</c:v>
                </c:pt>
                <c:pt idx="17">
                  <c:v>7.3624000000052075E-3</c:v>
                </c:pt>
                <c:pt idx="18">
                  <c:v>7.7439000000012583E-3</c:v>
                </c:pt>
                <c:pt idx="19">
                  <c:v>8.8578000000012758E-3</c:v>
                </c:pt>
                <c:pt idx="20">
                  <c:v>1.2756400000000667E-2</c:v>
                </c:pt>
                <c:pt idx="21">
                  <c:v>1.3122600000002664E-2</c:v>
                </c:pt>
                <c:pt idx="22">
                  <c:v>1.3382000000000024E-2</c:v>
                </c:pt>
                <c:pt idx="23">
                  <c:v>1.4244099999999099E-2</c:v>
                </c:pt>
                <c:pt idx="24">
                  <c:v>1.4747700000000925E-2</c:v>
                </c:pt>
                <c:pt idx="25">
                  <c:v>1.5365600000002651E-2</c:v>
                </c:pt>
                <c:pt idx="26">
                  <c:v>1.6243000000002908E-2</c:v>
                </c:pt>
                <c:pt idx="27">
                  <c:v>1.6243000000002908E-2</c:v>
                </c:pt>
                <c:pt idx="28">
                  <c:v>1.6738900000000001E-2</c:v>
                </c:pt>
                <c:pt idx="29">
                  <c:v>1.7364499999999353E-2</c:v>
                </c:pt>
                <c:pt idx="30">
                  <c:v>2.0233199999999854E-2</c:v>
                </c:pt>
                <c:pt idx="31">
                  <c:v>2.0599400000001808E-2</c:v>
                </c:pt>
                <c:pt idx="32">
                  <c:v>2.0973200000000289E-2</c:v>
                </c:pt>
                <c:pt idx="33">
                  <c:v>2.1850600000000536E-2</c:v>
                </c:pt>
                <c:pt idx="34">
                  <c:v>2.2346500000004748E-2</c:v>
                </c:pt>
                <c:pt idx="35">
                  <c:v>2.2964500000000488E-2</c:v>
                </c:pt>
                <c:pt idx="36">
                  <c:v>2.3460400000004707E-2</c:v>
                </c:pt>
                <c:pt idx="37">
                  <c:v>2.4078400000000489E-2</c:v>
                </c:pt>
                <c:pt idx="38">
                  <c:v>2.5444100000001416E-2</c:v>
                </c:pt>
                <c:pt idx="39">
                  <c:v>2.6069700000000789E-2</c:v>
                </c:pt>
                <c:pt idx="40">
                  <c:v>3.0914299999999187E-2</c:v>
                </c:pt>
                <c:pt idx="41">
                  <c:v>3.1784100000002993E-2</c:v>
                </c:pt>
                <c:pt idx="42">
                  <c:v>3.2280000000000149E-2</c:v>
                </c:pt>
                <c:pt idx="43">
                  <c:v>3.3279499999999018E-2</c:v>
                </c:pt>
                <c:pt idx="44">
                  <c:v>3.4393300000005012E-2</c:v>
                </c:pt>
                <c:pt idx="45">
                  <c:v>3.4889300000003308E-2</c:v>
                </c:pt>
                <c:pt idx="46">
                  <c:v>3.6125200000000773E-2</c:v>
                </c:pt>
                <c:pt idx="47">
                  <c:v>3.6628800000002598E-2</c:v>
                </c:pt>
                <c:pt idx="48">
                  <c:v>3.7124699999999677E-2</c:v>
                </c:pt>
                <c:pt idx="49">
                  <c:v>3.7994400000002315E-2</c:v>
                </c:pt>
                <c:pt idx="50">
                  <c:v>4.6043400000002073E-2</c:v>
                </c:pt>
                <c:pt idx="51">
                  <c:v>4.8385700000004313E-2</c:v>
                </c:pt>
                <c:pt idx="52">
                  <c:v>5.0613400000003222E-2</c:v>
                </c:pt>
                <c:pt idx="53">
                  <c:v>5.2597099999999938E-2</c:v>
                </c:pt>
                <c:pt idx="54">
                  <c:v>5.0613400000003222E-2</c:v>
                </c:pt>
                <c:pt idx="55">
                  <c:v>4.2694100000005633E-2</c:v>
                </c:pt>
                <c:pt idx="56">
                  <c:v>4.0474000000003299E-2</c:v>
                </c:pt>
                <c:pt idx="57">
                  <c:v>4.6165500000000768E-2</c:v>
                </c:pt>
                <c:pt idx="58">
                  <c:v>5.3215100000002735E-2</c:v>
                </c:pt>
                <c:pt idx="59">
                  <c:v>5.6426999999999422E-2</c:v>
                </c:pt>
                <c:pt idx="60">
                  <c:v>5.5442800000001589E-2</c:v>
                </c:pt>
                <c:pt idx="61">
                  <c:v>5.2970900000005407E-2</c:v>
                </c:pt>
                <c:pt idx="62">
                  <c:v>5.1727300000003161E-2</c:v>
                </c:pt>
                <c:pt idx="63">
                  <c:v>5.01252000000037E-2</c:v>
                </c:pt>
                <c:pt idx="64">
                  <c:v>4.9499500000003215E-2</c:v>
                </c:pt>
                <c:pt idx="65">
                  <c:v>4.938510000000209E-2</c:v>
                </c:pt>
                <c:pt idx="66">
                  <c:v>5.1727300000003161E-2</c:v>
                </c:pt>
                <c:pt idx="67">
                  <c:v>5.6426999999999422E-2</c:v>
                </c:pt>
                <c:pt idx="68">
                  <c:v>5.6800899999998933E-2</c:v>
                </c:pt>
                <c:pt idx="69">
                  <c:v>5.6549100000005049E-2</c:v>
                </c:pt>
                <c:pt idx="70">
                  <c:v>6.0867300000005391E-2</c:v>
                </c:pt>
                <c:pt idx="71">
                  <c:v>5.9761100000002926E-2</c:v>
                </c:pt>
                <c:pt idx="72">
                  <c:v>5.8891299999999154E-2</c:v>
                </c:pt>
                <c:pt idx="73">
                  <c:v>5.9265200000005853E-2</c:v>
                </c:pt>
                <c:pt idx="74">
                  <c:v>6.0493499999999888E-2</c:v>
                </c:pt>
                <c:pt idx="75">
                  <c:v>6.1729500000005544E-2</c:v>
                </c:pt>
                <c:pt idx="76">
                  <c:v>6.1233600000001429E-2</c:v>
                </c:pt>
                <c:pt idx="77">
                  <c:v>5.8891299999999154E-2</c:v>
                </c:pt>
                <c:pt idx="78">
                  <c:v>5.6671200000003807E-2</c:v>
                </c:pt>
                <c:pt idx="79">
                  <c:v>5.6426999999999422E-2</c:v>
                </c:pt>
                <c:pt idx="80">
                  <c:v>6.1363300000003666E-2</c:v>
                </c:pt>
                <c:pt idx="81">
                  <c:v>6.0249400000003561E-2</c:v>
                </c:pt>
                <c:pt idx="82">
                  <c:v>5.8647200000002897E-2</c:v>
                </c:pt>
                <c:pt idx="83">
                  <c:v>5.9631400000000764E-2</c:v>
                </c:pt>
                <c:pt idx="84">
                  <c:v>6.1851500000003085E-2</c:v>
                </c:pt>
                <c:pt idx="85">
                  <c:v>6.3453700000003832E-2</c:v>
                </c:pt>
                <c:pt idx="86">
                  <c:v>6.3079900000005323E-2</c:v>
                </c:pt>
                <c:pt idx="87">
                  <c:v>6.4193800000005352E-2</c:v>
                </c:pt>
                <c:pt idx="88">
                  <c:v>6.5795900000004834E-2</c:v>
                </c:pt>
                <c:pt idx="89">
                  <c:v>6.5673900000000174E-2</c:v>
                </c:pt>
                <c:pt idx="90">
                  <c:v>6.7146300000004544E-2</c:v>
                </c:pt>
                <c:pt idx="91">
                  <c:v>6.6291800000001899E-2</c:v>
                </c:pt>
                <c:pt idx="92">
                  <c:v>6.7146300000004544E-2</c:v>
                </c:pt>
                <c:pt idx="93">
                  <c:v>6.900029999999914E-2</c:v>
                </c:pt>
                <c:pt idx="94">
                  <c:v>7.1342500000000114E-2</c:v>
                </c:pt>
                <c:pt idx="95">
                  <c:v>7.1342500000000114E-2</c:v>
                </c:pt>
                <c:pt idx="96">
                  <c:v>7.0602499999999818E-2</c:v>
                </c:pt>
                <c:pt idx="97">
                  <c:v>6.9496200000003436E-2</c:v>
                </c:pt>
                <c:pt idx="98">
                  <c:v>6.9366500000001205E-2</c:v>
                </c:pt>
                <c:pt idx="99">
                  <c:v>6.8382300000003352E-2</c:v>
                </c:pt>
                <c:pt idx="100">
                  <c:v>7.6133800000000917E-2</c:v>
                </c:pt>
                <c:pt idx="101">
                  <c:v>7.5279300000005378E-2</c:v>
                </c:pt>
                <c:pt idx="102">
                  <c:v>7.3669500000001192E-2</c:v>
                </c:pt>
                <c:pt idx="103">
                  <c:v>7.2204599999999203E-2</c:v>
                </c:pt>
                <c:pt idx="104">
                  <c:v>7.0228600000000113E-2</c:v>
                </c:pt>
                <c:pt idx="105">
                  <c:v>7.0602499999999818E-2</c:v>
                </c:pt>
                <c:pt idx="106">
                  <c:v>7.2563200000004824E-2</c:v>
                </c:pt>
                <c:pt idx="107">
                  <c:v>7.4043299999999729E-2</c:v>
                </c:pt>
                <c:pt idx="108">
                  <c:v>7.4043299999999729E-2</c:v>
                </c:pt>
                <c:pt idx="109">
                  <c:v>7.4783400000001374E-2</c:v>
                </c:pt>
                <c:pt idx="110">
                  <c:v>7.379920000000352E-2</c:v>
                </c:pt>
                <c:pt idx="111">
                  <c:v>7.4173000000001932E-2</c:v>
                </c:pt>
                <c:pt idx="112">
                  <c:v>7.3310900000002857E-2</c:v>
                </c:pt>
                <c:pt idx="113">
                  <c:v>7.2563200000004824E-2</c:v>
                </c:pt>
                <c:pt idx="114">
                  <c:v>7.3310900000002857E-2</c:v>
                </c:pt>
                <c:pt idx="115">
                  <c:v>7.5767599999999075E-2</c:v>
                </c:pt>
                <c:pt idx="116">
                  <c:v>7.6019300000005813E-2</c:v>
                </c:pt>
                <c:pt idx="117">
                  <c:v>7.4539200000003913E-2</c:v>
                </c:pt>
                <c:pt idx="118">
                  <c:v>7.3310900000002857E-2</c:v>
                </c:pt>
                <c:pt idx="119">
                  <c:v>7.3310900000002857E-2</c:v>
                </c:pt>
                <c:pt idx="120">
                  <c:v>7.7728300000004011E-2</c:v>
                </c:pt>
                <c:pt idx="121">
                  <c:v>7.7857999999999233E-2</c:v>
                </c:pt>
                <c:pt idx="122">
                  <c:v>7.7728300000004011E-2</c:v>
                </c:pt>
                <c:pt idx="123">
                  <c:v>7.7240000000003334E-2</c:v>
                </c:pt>
                <c:pt idx="124">
                  <c:v>7.626350000000319E-2</c:v>
                </c:pt>
                <c:pt idx="125">
                  <c:v>7.5279300000005378E-2</c:v>
                </c:pt>
                <c:pt idx="126">
                  <c:v>7.5027500000004493E-2</c:v>
                </c:pt>
                <c:pt idx="127">
                  <c:v>7.5889600000003665E-2</c:v>
                </c:pt>
                <c:pt idx="128">
                  <c:v>7.6995900000000034E-2</c:v>
                </c:pt>
                <c:pt idx="129">
                  <c:v>7.7728300000004011E-2</c:v>
                </c:pt>
                <c:pt idx="130">
                  <c:v>6.9610600000004422E-2</c:v>
                </c:pt>
                <c:pt idx="131">
                  <c:v>8.2885799999999704E-2</c:v>
                </c:pt>
                <c:pt idx="132">
                  <c:v>7.1212800000004961E-2</c:v>
                </c:pt>
                <c:pt idx="133">
                  <c:v>7.9078700000003832E-2</c:v>
                </c:pt>
                <c:pt idx="134">
                  <c:v>7.4417199999999337E-2</c:v>
                </c:pt>
                <c:pt idx="135">
                  <c:v>8.7555000000001909E-2</c:v>
                </c:pt>
                <c:pt idx="136">
                  <c:v>9.1354400000000308E-2</c:v>
                </c:pt>
                <c:pt idx="137">
                  <c:v>8.4739700000000098E-2</c:v>
                </c:pt>
                <c:pt idx="138">
                  <c:v>7.8964300000002707E-2</c:v>
                </c:pt>
                <c:pt idx="139">
                  <c:v>8.0803000000003053E-2</c:v>
                </c:pt>
                <c:pt idx="140">
                  <c:v>8.6204600000002227E-2</c:v>
                </c:pt>
                <c:pt idx="141">
                  <c:v>8.2397499999999221E-2</c:v>
                </c:pt>
                <c:pt idx="142">
                  <c:v>8.2153400000002846E-2</c:v>
                </c:pt>
                <c:pt idx="143">
                  <c:v>7.872010000000533E-2</c:v>
                </c:pt>
                <c:pt idx="144">
                  <c:v>8.767699999999963E-2</c:v>
                </c:pt>
                <c:pt idx="145">
                  <c:v>9.0980600000001688E-2</c:v>
                </c:pt>
                <c:pt idx="146">
                  <c:v>8.8409500000004512E-2</c:v>
                </c:pt>
                <c:pt idx="147">
                  <c:v>8.6692800000001596E-2</c:v>
                </c:pt>
                <c:pt idx="148">
                  <c:v>8.8409500000004512E-2</c:v>
                </c:pt>
                <c:pt idx="149">
                  <c:v>8.2038900000000595E-2</c:v>
                </c:pt>
                <c:pt idx="150">
                  <c:v>8.9759900000004292E-2</c:v>
                </c:pt>
                <c:pt idx="151">
                  <c:v>8.4480300000002714E-2</c:v>
                </c:pt>
                <c:pt idx="152">
                  <c:v>8.9637800000005707E-2</c:v>
                </c:pt>
                <c:pt idx="153">
                  <c:v>8.0314700000002487E-2</c:v>
                </c:pt>
                <c:pt idx="154">
                  <c:v>8.3259600000005193E-2</c:v>
                </c:pt>
                <c:pt idx="155">
                  <c:v>8.8043200000001279E-2</c:v>
                </c:pt>
                <c:pt idx="156">
                  <c:v>8.3877600000001024E-2</c:v>
                </c:pt>
                <c:pt idx="157">
                  <c:v>7.6507599999999398E-2</c:v>
                </c:pt>
                <c:pt idx="158">
                  <c:v>8.5472100000003992E-2</c:v>
                </c:pt>
                <c:pt idx="159">
                  <c:v>8.6204600000002227E-2</c:v>
                </c:pt>
                <c:pt idx="160">
                  <c:v>8.6578400000000527E-2</c:v>
                </c:pt>
                <c:pt idx="161">
                  <c:v>8.6692800000001596E-2</c:v>
                </c:pt>
                <c:pt idx="162">
                  <c:v>8.1535400000000161E-2</c:v>
                </c:pt>
                <c:pt idx="163">
                  <c:v>9.0492300000001094E-2</c:v>
                </c:pt>
                <c:pt idx="164">
                  <c:v>8.1291200000002534E-2</c:v>
                </c:pt>
                <c:pt idx="165">
                  <c:v>9.0248100000003689E-2</c:v>
                </c:pt>
                <c:pt idx="166">
                  <c:v>8.7310800000004449E-2</c:v>
                </c:pt>
                <c:pt idx="167">
                  <c:v>8.914950000000485E-2</c:v>
                </c:pt>
                <c:pt idx="168">
                  <c:v>8.5472100000003992E-2</c:v>
                </c:pt>
                <c:pt idx="169">
                  <c:v>9.2452999999999161E-2</c:v>
                </c:pt>
                <c:pt idx="170">
                  <c:v>8.5716300000001522E-2</c:v>
                </c:pt>
                <c:pt idx="171">
                  <c:v>8.6578400000000527E-2</c:v>
                </c:pt>
                <c:pt idx="172">
                  <c:v>8.9515700000000017E-2</c:v>
                </c:pt>
                <c:pt idx="173">
                  <c:v>9.5764200000005031E-2</c:v>
                </c:pt>
                <c:pt idx="174">
                  <c:v>9.6008300000001226E-2</c:v>
                </c:pt>
                <c:pt idx="175">
                  <c:v>9.1728200000005686E-2</c:v>
                </c:pt>
                <c:pt idx="176">
                  <c:v>9.2452999999999161E-2</c:v>
                </c:pt>
                <c:pt idx="177">
                  <c:v>8.5830700000002508E-2</c:v>
                </c:pt>
                <c:pt idx="178">
                  <c:v>0.10004430000000042</c:v>
                </c:pt>
                <c:pt idx="179">
                  <c:v>9.4909700000002387E-2</c:v>
                </c:pt>
                <c:pt idx="180">
                  <c:v>8.6936999999999154E-2</c:v>
                </c:pt>
                <c:pt idx="181">
                  <c:v>0.10542300000000197</c:v>
                </c:pt>
                <c:pt idx="182">
                  <c:v>9.3185500000004209E-2</c:v>
                </c:pt>
                <c:pt idx="183">
                  <c:v>0.10187530000000321</c:v>
                </c:pt>
                <c:pt idx="184">
                  <c:v>8.8531500000002261E-2</c:v>
                </c:pt>
                <c:pt idx="185">
                  <c:v>0.10443880000000405</c:v>
                </c:pt>
                <c:pt idx="186">
                  <c:v>9.3803400000005852E-2</c:v>
                </c:pt>
                <c:pt idx="187">
                  <c:v>9.4535900000004155E-2</c:v>
                </c:pt>
                <c:pt idx="188">
                  <c:v>9.502410000000365E-2</c:v>
                </c:pt>
                <c:pt idx="189">
                  <c:v>0.10260780000000125</c:v>
                </c:pt>
                <c:pt idx="190">
                  <c:v>0.10114289999999918</c:v>
                </c:pt>
                <c:pt idx="191">
                  <c:v>9.4780000000000156E-2</c:v>
                </c:pt>
                <c:pt idx="192">
                  <c:v>9.8213200000003553E-2</c:v>
                </c:pt>
                <c:pt idx="193">
                  <c:v>0.10249329999999902</c:v>
                </c:pt>
                <c:pt idx="194">
                  <c:v>9.6252500000005611E-2</c:v>
                </c:pt>
                <c:pt idx="195">
                  <c:v>0.11115270000000524</c:v>
                </c:pt>
                <c:pt idx="196">
                  <c:v>0.10688019999999908</c:v>
                </c:pt>
                <c:pt idx="197">
                  <c:v>0.10542300000000197</c:v>
                </c:pt>
                <c:pt idx="198">
                  <c:v>0.10346230000000389</c:v>
                </c:pt>
                <c:pt idx="199">
                  <c:v>0.10786440000000402</c:v>
                </c:pt>
                <c:pt idx="200">
                  <c:v>9.9922200000001737E-2</c:v>
                </c:pt>
                <c:pt idx="201">
                  <c:v>0.10200500000000549</c:v>
                </c:pt>
                <c:pt idx="202">
                  <c:v>0.10249329999999902</c:v>
                </c:pt>
                <c:pt idx="203">
                  <c:v>0.10797889999999905</c:v>
                </c:pt>
                <c:pt idx="204">
                  <c:v>0.11212920000000545</c:v>
                </c:pt>
                <c:pt idx="205">
                  <c:v>9.7969100000000253E-2</c:v>
                </c:pt>
                <c:pt idx="206">
                  <c:v>0.10639190000000553</c:v>
                </c:pt>
                <c:pt idx="207">
                  <c:v>9.9189800000004893E-2</c:v>
                </c:pt>
                <c:pt idx="208">
                  <c:v>0.10493470000000127</c:v>
                </c:pt>
                <c:pt idx="209">
                  <c:v>0.10200500000000549</c:v>
                </c:pt>
                <c:pt idx="210">
                  <c:v>0.11760720000000202</c:v>
                </c:pt>
                <c:pt idx="211">
                  <c:v>0.11956030000000345</c:v>
                </c:pt>
                <c:pt idx="212">
                  <c:v>0.10810860000000146</c:v>
                </c:pt>
                <c:pt idx="213">
                  <c:v>0.117126500000005</c:v>
                </c:pt>
                <c:pt idx="214">
                  <c:v>0.11602790000000598</c:v>
                </c:pt>
                <c:pt idx="215">
                  <c:v>0.10969550000000107</c:v>
                </c:pt>
                <c:pt idx="216">
                  <c:v>0.10676580000000524</c:v>
                </c:pt>
                <c:pt idx="217">
                  <c:v>0.11894990000000405</c:v>
                </c:pt>
                <c:pt idx="218">
                  <c:v>0.10883330000000059</c:v>
                </c:pt>
                <c:pt idx="219">
                  <c:v>0.10663610000000311</c:v>
                </c:pt>
                <c:pt idx="220">
                  <c:v>0.10432440000000302</c:v>
                </c:pt>
                <c:pt idx="221">
                  <c:v>0.11310579999999962</c:v>
                </c:pt>
                <c:pt idx="222">
                  <c:v>0.11249550000000155</c:v>
                </c:pt>
                <c:pt idx="223">
                  <c:v>0.10773470000000199</c:v>
                </c:pt>
                <c:pt idx="224">
                  <c:v>0.11444860000000293</c:v>
                </c:pt>
                <c:pt idx="225">
                  <c:v>0.10480500000000603</c:v>
                </c:pt>
                <c:pt idx="226">
                  <c:v>0.10614780000000221</c:v>
                </c:pt>
                <c:pt idx="227">
                  <c:v>9.7839400000005128E-2</c:v>
                </c:pt>
                <c:pt idx="228">
                  <c:v>0.10762030000000072</c:v>
                </c:pt>
                <c:pt idx="229">
                  <c:v>0.1106644000000046</c:v>
                </c:pt>
                <c:pt idx="230">
                  <c:v>0.10334780000000154</c:v>
                </c:pt>
                <c:pt idx="231">
                  <c:v>9.6122800000003547E-2</c:v>
                </c:pt>
                <c:pt idx="232">
                  <c:v>0.10175330000000571</c:v>
                </c:pt>
                <c:pt idx="233">
                  <c:v>0.10004430000000042</c:v>
                </c:pt>
                <c:pt idx="234">
                  <c:v>9.0248100000003689E-2</c:v>
                </c:pt>
                <c:pt idx="235">
                  <c:v>8.7799100000005112E-2</c:v>
                </c:pt>
                <c:pt idx="236">
                  <c:v>9.4909700000002387E-2</c:v>
                </c:pt>
                <c:pt idx="237">
                  <c:v>9.2086800000004146E-2</c:v>
                </c:pt>
                <c:pt idx="238">
                  <c:v>7.9826400000001921E-2</c:v>
                </c:pt>
                <c:pt idx="239">
                  <c:v>8.3633500000004871E-2</c:v>
                </c:pt>
                <c:pt idx="240">
                  <c:v>8.4983900000004539E-2</c:v>
                </c:pt>
                <c:pt idx="241">
                  <c:v>7.2937000000003221E-2</c:v>
                </c:pt>
                <c:pt idx="242">
                  <c:v>7.3669500000001192E-2</c:v>
                </c:pt>
                <c:pt idx="243">
                  <c:v>6.0371400000001137E-2</c:v>
                </c:pt>
                <c:pt idx="244">
                  <c:v>6.5673900000000174E-2</c:v>
                </c:pt>
                <c:pt idx="245">
                  <c:v>5.0003100000004963E-2</c:v>
                </c:pt>
                <c:pt idx="246">
                  <c:v>4.5303400000001812E-2</c:v>
                </c:pt>
                <c:pt idx="247">
                  <c:v>4.8889200000004962E-2</c:v>
                </c:pt>
                <c:pt idx="248">
                  <c:v>4.1084300000001413E-2</c:v>
                </c:pt>
                <c:pt idx="249">
                  <c:v>3.5263100000001685E-2</c:v>
                </c:pt>
                <c:pt idx="250">
                  <c:v>2.2842400000001845E-2</c:v>
                </c:pt>
                <c:pt idx="251">
                  <c:v>1.773839999999894E-2</c:v>
                </c:pt>
                <c:pt idx="252">
                  <c:v>1.0604900000004139E-2</c:v>
                </c:pt>
                <c:pt idx="253">
                  <c:v>1.4954000000031446E-3</c:v>
                </c:pt>
                <c:pt idx="254">
                  <c:v>-7.3851999999945571E-3</c:v>
                </c:pt>
                <c:pt idx="255">
                  <c:v>-1.71660999999972E-2</c:v>
                </c:pt>
                <c:pt idx="256">
                  <c:v>-2.2949199999999385E-2</c:v>
                </c:pt>
                <c:pt idx="257">
                  <c:v>-3.8940399999994213E-2</c:v>
                </c:pt>
                <c:pt idx="258">
                  <c:v>-4.2480399999995311E-2</c:v>
                </c:pt>
                <c:pt idx="259">
                  <c:v>-6.8328799999996331E-2</c:v>
                </c:pt>
                <c:pt idx="260">
                  <c:v>-8.2969599999998492E-2</c:v>
                </c:pt>
                <c:pt idx="261">
                  <c:v>-8.1565800000000174E-2</c:v>
                </c:pt>
                <c:pt idx="262">
                  <c:v>-0.1082991999999976</c:v>
                </c:pt>
                <c:pt idx="263">
                  <c:v>-0.12024689999999794</c:v>
                </c:pt>
                <c:pt idx="264">
                  <c:v>-0.1342925999999949</c:v>
                </c:pt>
                <c:pt idx="265">
                  <c:v>-0.15576169999999956</c:v>
                </c:pt>
                <c:pt idx="266">
                  <c:v>-0.16615290000000019</c:v>
                </c:pt>
                <c:pt idx="267">
                  <c:v>-0.19170379999999923</c:v>
                </c:pt>
                <c:pt idx="268">
                  <c:v>-0.20846549999999597</c:v>
                </c:pt>
                <c:pt idx="269">
                  <c:v>-0.22476959999999493</c:v>
                </c:pt>
                <c:pt idx="270">
                  <c:v>-0.26739500000000049</c:v>
                </c:pt>
                <c:pt idx="271">
                  <c:v>-0.27111809999999598</c:v>
                </c:pt>
                <c:pt idx="272">
                  <c:v>-0.30426019999999537</c:v>
                </c:pt>
                <c:pt idx="273">
                  <c:v>-0.33917229999999543</c:v>
                </c:pt>
                <c:pt idx="274">
                  <c:v>-0.35852049999999835</c:v>
                </c:pt>
                <c:pt idx="275">
                  <c:v>-0.38854980000000039</c:v>
                </c:pt>
                <c:pt idx="276">
                  <c:v>-0.41522209999999488</c:v>
                </c:pt>
                <c:pt idx="277">
                  <c:v>-0.45538329999999488</c:v>
                </c:pt>
                <c:pt idx="278">
                  <c:v>-0.48596190000000022</c:v>
                </c:pt>
                <c:pt idx="279">
                  <c:v>-0.51544189999999901</c:v>
                </c:pt>
                <c:pt idx="280">
                  <c:v>-0.56207269999999454</c:v>
                </c:pt>
                <c:pt idx="281">
                  <c:v>-0.58325190000000049</c:v>
                </c:pt>
                <c:pt idx="282">
                  <c:v>-0.63635250000000099</c:v>
                </c:pt>
                <c:pt idx="283">
                  <c:v>-0.6847533999999984</c:v>
                </c:pt>
                <c:pt idx="284">
                  <c:v>-0.7275390000000006</c:v>
                </c:pt>
                <c:pt idx="285">
                  <c:v>-0.77459709999999382</c:v>
                </c:pt>
                <c:pt idx="286">
                  <c:v>-0.83239739999999751</c:v>
                </c:pt>
                <c:pt idx="287">
                  <c:v>-0.87139889999999565</c:v>
                </c:pt>
                <c:pt idx="288">
                  <c:v>-0.92480469999999571</c:v>
                </c:pt>
                <c:pt idx="289">
                  <c:v>-0.97906489999999713</c:v>
                </c:pt>
                <c:pt idx="290">
                  <c:v>-1.0597533999999964</c:v>
                </c:pt>
                <c:pt idx="291">
                  <c:v>-1.0907592000000008</c:v>
                </c:pt>
                <c:pt idx="292">
                  <c:v>-1.1613769000000005</c:v>
                </c:pt>
                <c:pt idx="293">
                  <c:v>-1.235595699999994</c:v>
                </c:pt>
                <c:pt idx="294">
                  <c:v>-1.3047484999999952</c:v>
                </c:pt>
                <c:pt idx="295">
                  <c:v>-1.3717650999999957</c:v>
                </c:pt>
                <c:pt idx="296">
                  <c:v>-1.441284099999995</c:v>
                </c:pt>
                <c:pt idx="297">
                  <c:v>-1.5236510999999933</c:v>
                </c:pt>
                <c:pt idx="298">
                  <c:v>-1.5885924999999972</c:v>
                </c:pt>
                <c:pt idx="299">
                  <c:v>-1.6591796999999939</c:v>
                </c:pt>
                <c:pt idx="300">
                  <c:v>-1.7775879000000021</c:v>
                </c:pt>
                <c:pt idx="301">
                  <c:v>-1.8324584999999942</c:v>
                </c:pt>
                <c:pt idx="302">
                  <c:v>-1.9352416999999966</c:v>
                </c:pt>
                <c:pt idx="303">
                  <c:v>-2.0314940999999962</c:v>
                </c:pt>
                <c:pt idx="304">
                  <c:v>-2.1325987999999971</c:v>
                </c:pt>
                <c:pt idx="305">
                  <c:v>-2.222869799999998</c:v>
                </c:pt>
                <c:pt idx="306">
                  <c:v>-2.3381194999999977</c:v>
                </c:pt>
                <c:pt idx="307">
                  <c:v>-2.4302977999999982</c:v>
                </c:pt>
                <c:pt idx="308">
                  <c:v>-2.5303801999999962</c:v>
                </c:pt>
                <c:pt idx="309">
                  <c:v>-2.6258544999999947</c:v>
                </c:pt>
                <c:pt idx="310">
                  <c:v>-2.7755203000000002</c:v>
                </c:pt>
                <c:pt idx="311">
                  <c:v>-2.8534850999999977</c:v>
                </c:pt>
                <c:pt idx="312">
                  <c:v>-2.9708937999999989</c:v>
                </c:pt>
                <c:pt idx="313">
                  <c:v>-3.1259688999999966</c:v>
                </c:pt>
                <c:pt idx="314">
                  <c:v>-3.2444762999999952</c:v>
                </c:pt>
                <c:pt idx="315">
                  <c:v>-3.366821299999998</c:v>
                </c:pt>
                <c:pt idx="316">
                  <c:v>-3.5139159999999947</c:v>
                </c:pt>
                <c:pt idx="317">
                  <c:v>-3.643066399999995</c:v>
                </c:pt>
                <c:pt idx="318">
                  <c:v>-3.7763671999999957</c:v>
                </c:pt>
                <c:pt idx="319">
                  <c:v>-3.8961791999999953</c:v>
                </c:pt>
                <c:pt idx="320">
                  <c:v>-4.0787963999999954</c:v>
                </c:pt>
                <c:pt idx="321">
                  <c:v>-4.178771900000001</c:v>
                </c:pt>
                <c:pt idx="322">
                  <c:v>-4.3587646000000007</c:v>
                </c:pt>
                <c:pt idx="323">
                  <c:v>-4.5256041999999965</c:v>
                </c:pt>
                <c:pt idx="324">
                  <c:v>-4.6960448999999889</c:v>
                </c:pt>
                <c:pt idx="325">
                  <c:v>-4.8718871999999962</c:v>
                </c:pt>
                <c:pt idx="326">
                  <c:v>-5.0385741999999976</c:v>
                </c:pt>
                <c:pt idx="327">
                  <c:v>-5.2102660999999983</c:v>
                </c:pt>
                <c:pt idx="328">
                  <c:v>-5.3725127999999955</c:v>
                </c:pt>
                <c:pt idx="329">
                  <c:v>-5.553039499999997</c:v>
                </c:pt>
                <c:pt idx="330">
                  <c:v>-5.8165663999999975</c:v>
                </c:pt>
                <c:pt idx="331">
                  <c:v>-5.9528578999999908</c:v>
                </c:pt>
                <c:pt idx="332">
                  <c:v>-6.2038498000000004</c:v>
                </c:pt>
                <c:pt idx="333">
                  <c:v>-6.4437865999999957</c:v>
                </c:pt>
                <c:pt idx="334">
                  <c:v>-6.6848143999999872</c:v>
                </c:pt>
                <c:pt idx="335">
                  <c:v>-6.9565428999999952</c:v>
                </c:pt>
                <c:pt idx="336">
                  <c:v>-7.2465209999999942</c:v>
                </c:pt>
                <c:pt idx="337">
                  <c:v>-7.5182799999999972</c:v>
                </c:pt>
                <c:pt idx="338">
                  <c:v>-7.8030089999999959</c:v>
                </c:pt>
                <c:pt idx="339">
                  <c:v>-8.0617065000000068</c:v>
                </c:pt>
                <c:pt idx="340">
                  <c:v>-8.4982451999999995</c:v>
                </c:pt>
                <c:pt idx="341">
                  <c:v>-8.721191399999995</c:v>
                </c:pt>
                <c:pt idx="342">
                  <c:v>-9.0967865000000181</c:v>
                </c:pt>
                <c:pt idx="343">
                  <c:v>-9.4859008000000067</c:v>
                </c:pt>
                <c:pt idx="344">
                  <c:v>-9.8923339000000006</c:v>
                </c:pt>
                <c:pt idx="345">
                  <c:v>-10.3119812</c:v>
                </c:pt>
                <c:pt idx="346">
                  <c:v>-10.708526600000001</c:v>
                </c:pt>
                <c:pt idx="347">
                  <c:v>-11.0991821</c:v>
                </c:pt>
                <c:pt idx="348">
                  <c:v>-11.549133300000001</c:v>
                </c:pt>
                <c:pt idx="349">
                  <c:v>-11.970413200000012</c:v>
                </c:pt>
                <c:pt idx="350">
                  <c:v>-12.568786600000006</c:v>
                </c:pt>
                <c:pt idx="351">
                  <c:v>-12.892456000000022</c:v>
                </c:pt>
                <c:pt idx="352">
                  <c:v>-13.453094400000015</c:v>
                </c:pt>
                <c:pt idx="353">
                  <c:v>-14.054687500000016</c:v>
                </c:pt>
                <c:pt idx="354">
                  <c:v>-14.607604900000002</c:v>
                </c:pt>
                <c:pt idx="355">
                  <c:v>-15.227798399999999</c:v>
                </c:pt>
                <c:pt idx="356">
                  <c:v>-15.757385199999996</c:v>
                </c:pt>
                <c:pt idx="357">
                  <c:v>-16.423583899999958</c:v>
                </c:pt>
                <c:pt idx="358">
                  <c:v>-17.019225999999996</c:v>
                </c:pt>
                <c:pt idx="359">
                  <c:v>-17.647933899999988</c:v>
                </c:pt>
                <c:pt idx="360">
                  <c:v>-18.482910099999962</c:v>
                </c:pt>
                <c:pt idx="361">
                  <c:v>-18.883483799999986</c:v>
                </c:pt>
                <c:pt idx="362">
                  <c:v>-19.774993899999988</c:v>
                </c:pt>
                <c:pt idx="363">
                  <c:v>-20.627441399999988</c:v>
                </c:pt>
                <c:pt idx="364">
                  <c:v>-21.460327099999965</c:v>
                </c:pt>
                <c:pt idx="365">
                  <c:v>-22.261352499999987</c:v>
                </c:pt>
                <c:pt idx="366">
                  <c:v>-23.002288799999992</c:v>
                </c:pt>
                <c:pt idx="367">
                  <c:v>-23.959060600000001</c:v>
                </c:pt>
                <c:pt idx="368">
                  <c:v>-24.616699199999999</c:v>
                </c:pt>
                <c:pt idx="369">
                  <c:v>-25.386993399999987</c:v>
                </c:pt>
                <c:pt idx="370">
                  <c:v>-26.678543099999967</c:v>
                </c:pt>
                <c:pt idx="371">
                  <c:v>-27.273635799999987</c:v>
                </c:pt>
                <c:pt idx="372">
                  <c:v>-28.274047799999988</c:v>
                </c:pt>
                <c:pt idx="373">
                  <c:v>-29.328185999999992</c:v>
                </c:pt>
                <c:pt idx="374">
                  <c:v>-30.485534599999923</c:v>
                </c:pt>
                <c:pt idx="375">
                  <c:v>-31.260253900000002</c:v>
                </c:pt>
                <c:pt idx="376">
                  <c:v>-32.372436499999999</c:v>
                </c:pt>
                <c:pt idx="377">
                  <c:v>-33.586608900000002</c:v>
                </c:pt>
                <c:pt idx="378">
                  <c:v>-34.416473399999994</c:v>
                </c:pt>
                <c:pt idx="379">
                  <c:v>-35.616012500000011</c:v>
                </c:pt>
                <c:pt idx="380">
                  <c:v>-36.188064499999996</c:v>
                </c:pt>
                <c:pt idx="381">
                  <c:v>-37.610778800000013</c:v>
                </c:pt>
                <c:pt idx="382">
                  <c:v>-38.56825250000005</c:v>
                </c:pt>
                <c:pt idx="383">
                  <c:v>-39.086120600000001</c:v>
                </c:pt>
                <c:pt idx="384">
                  <c:v>-40.671569799999993</c:v>
                </c:pt>
                <c:pt idx="385">
                  <c:v>-41.313354499999996</c:v>
                </c:pt>
                <c:pt idx="386">
                  <c:v>-43.056030200000002</c:v>
                </c:pt>
                <c:pt idx="387">
                  <c:v>-44.994995100000011</c:v>
                </c:pt>
                <c:pt idx="388">
                  <c:v>-44.714889499999828</c:v>
                </c:pt>
                <c:pt idx="389">
                  <c:v>-45.224273600000011</c:v>
                </c:pt>
                <c:pt idx="390">
                  <c:v>-46.223754800000066</c:v>
                </c:pt>
                <c:pt idx="391">
                  <c:v>-47.359710700000001</c:v>
                </c:pt>
                <c:pt idx="392">
                  <c:v>-48.731811499999999</c:v>
                </c:pt>
                <c:pt idx="393">
                  <c:v>-48.478088300000003</c:v>
                </c:pt>
                <c:pt idx="394">
                  <c:v>-50.0135498</c:v>
                </c:pt>
                <c:pt idx="395">
                  <c:v>-52.932495100000011</c:v>
                </c:pt>
                <c:pt idx="396">
                  <c:v>-53.419036800000001</c:v>
                </c:pt>
                <c:pt idx="397">
                  <c:v>-53.083038299999913</c:v>
                </c:pt>
                <c:pt idx="398">
                  <c:v>-57.999694799999993</c:v>
                </c:pt>
                <c:pt idx="399">
                  <c:v>-59.177734300000012</c:v>
                </c:pt>
                <c:pt idx="400">
                  <c:v>-52.654235800000002</c:v>
                </c:pt>
              </c:numCache>
            </c:numRef>
          </c:yVal>
          <c:smooth val="1"/>
        </c:ser>
        <c:ser>
          <c:idx val="1"/>
          <c:order val="1"/>
          <c:tx>
            <c:v>COMP A</c:v>
          </c:tx>
          <c:spPr>
            <a:ln>
              <a:solidFill>
                <a:srgbClr val="00ADD0"/>
              </a:solidFill>
              <a:prstDash val="solid"/>
            </a:ln>
          </c:spPr>
          <c:marker>
            <c:symbol val="none"/>
          </c:marker>
          <c:xVal>
            <c:numRef>
              <c:f>DATA!$B$1:$B$401</c:f>
              <c:numCache>
                <c:formatCode>General</c:formatCode>
                <c:ptCount val="401"/>
                <c:pt idx="0">
                  <c:v>1.0000000000000026E-4</c:v>
                </c:pt>
                <c:pt idx="1">
                  <c:v>1.02920052719442E-4</c:v>
                </c:pt>
                <c:pt idx="2">
                  <c:v>1.0592537251772827E-4</c:v>
                </c:pt>
                <c:pt idx="3">
                  <c:v>1.0901844923851205E-4</c:v>
                </c:pt>
                <c:pt idx="4">
                  <c:v>1.1220184543019642E-4</c:v>
                </c:pt>
                <c:pt idx="5">
                  <c:v>1.1547819846894529E-4</c:v>
                </c:pt>
                <c:pt idx="6">
                  <c:v>1.1885022274370129E-4</c:v>
                </c:pt>
                <c:pt idx="7">
                  <c:v>1.2232071190499305E-4</c:v>
                </c:pt>
                <c:pt idx="8">
                  <c:v>1.2589254117941601E-4</c:v>
                </c:pt>
                <c:pt idx="9">
                  <c:v>1.29568669751701E-4</c:v>
                </c:pt>
                <c:pt idx="10">
                  <c:v>1.3335214321633204E-4</c:v>
                </c:pt>
                <c:pt idx="11">
                  <c:v>1.3724609610075644E-4</c:v>
                </c:pt>
                <c:pt idx="12">
                  <c:v>1.4125375446227543E-4</c:v>
                </c:pt>
                <c:pt idx="13">
                  <c:v>1.4537843856076598E-4</c:v>
                </c:pt>
                <c:pt idx="14">
                  <c:v>1.49623565609443E-4</c:v>
                </c:pt>
                <c:pt idx="15">
                  <c:v>1.53992652605949E-4</c:v>
                </c:pt>
                <c:pt idx="16">
                  <c:v>1.5848931924611115E-4</c:v>
                </c:pt>
                <c:pt idx="17">
                  <c:v>1.6311729092278353E-4</c:v>
                </c:pt>
                <c:pt idx="18">
                  <c:v>1.6788040181225626E-4</c:v>
                </c:pt>
                <c:pt idx="19">
                  <c:v>1.7278259805078613E-4</c:v>
                </c:pt>
                <c:pt idx="20">
                  <c:v>1.7782794100389235E-4</c:v>
                </c:pt>
                <c:pt idx="21">
                  <c:v>1.8302061063110554E-4</c:v>
                </c:pt>
                <c:pt idx="22">
                  <c:v>1.8836490894898032E-4</c:v>
                </c:pt>
                <c:pt idx="23">
                  <c:v>1.9386526359522056E-4</c:v>
                </c:pt>
                <c:pt idx="24">
                  <c:v>1.995262314968875E-4</c:v>
                </c:pt>
                <c:pt idx="25">
                  <c:v>2.0535250264571453E-4</c:v>
                </c:pt>
                <c:pt idx="26">
                  <c:v>2.1134890398366411E-4</c:v>
                </c:pt>
                <c:pt idx="27">
                  <c:v>2.17520403401952E-4</c:v>
                </c:pt>
                <c:pt idx="28">
                  <c:v>2.2387211385683465E-4</c:v>
                </c:pt>
                <c:pt idx="29">
                  <c:v>2.3040929760558408E-4</c:v>
                </c:pt>
                <c:pt idx="30">
                  <c:v>2.3713737056616559E-4</c:v>
                </c:pt>
                <c:pt idx="31">
                  <c:v>2.4406190680419879E-4</c:v>
                </c:pt>
                <c:pt idx="32">
                  <c:v>2.5118864315095795E-4</c:v>
                </c:pt>
                <c:pt idx="33">
                  <c:v>2.5852348395621964E-4</c:v>
                </c:pt>
                <c:pt idx="34">
                  <c:v>2.6607250597988051E-4</c:v>
                </c:pt>
                <c:pt idx="35">
                  <c:v>2.7384196342643611E-4</c:v>
                </c:pt>
                <c:pt idx="36">
                  <c:v>2.8183829312644523E-4</c:v>
                </c:pt>
                <c:pt idx="37">
                  <c:v>2.9006811986931558E-4</c:v>
                </c:pt>
                <c:pt idx="38">
                  <c:v>2.9853826189179693E-4</c:v>
                </c:pt>
                <c:pt idx="39">
                  <c:v>3.0725573652674458E-4</c:v>
                </c:pt>
                <c:pt idx="40">
                  <c:v>3.1622776601683772E-4</c:v>
                </c:pt>
                <c:pt idx="41">
                  <c:v>3.2546178349804653E-4</c:v>
                </c:pt>
                <c:pt idx="42">
                  <c:v>3.3496543915782713E-4</c:v>
                </c:pt>
                <c:pt idx="43">
                  <c:v>3.4474660657314999E-4</c:v>
                </c:pt>
                <c:pt idx="44">
                  <c:v>3.5481338923357614E-4</c:v>
                </c:pt>
                <c:pt idx="45">
                  <c:v>3.6517412725483813E-4</c:v>
                </c:pt>
                <c:pt idx="46">
                  <c:v>3.7583740428844551E-4</c:v>
                </c:pt>
                <c:pt idx="47">
                  <c:v>3.8681205463305345E-4</c:v>
                </c:pt>
                <c:pt idx="48">
                  <c:v>3.9810717055349806E-4</c:v>
                </c:pt>
                <c:pt idx="49">
                  <c:v>4.0973210981354102E-4</c:v>
                </c:pt>
                <c:pt idx="50">
                  <c:v>4.216965034285831E-4</c:v>
                </c:pt>
                <c:pt idx="51">
                  <c:v>4.3401026364474398E-4</c:v>
                </c:pt>
                <c:pt idx="52">
                  <c:v>4.4668359215096397E-4</c:v>
                </c:pt>
                <c:pt idx="53">
                  <c:v>4.5972698853087389E-4</c:v>
                </c:pt>
                <c:pt idx="54">
                  <c:v>4.7315125896148143E-4</c:v>
                </c:pt>
                <c:pt idx="55">
                  <c:v>4.869675251658638E-4</c:v>
                </c:pt>
                <c:pt idx="56">
                  <c:v>5.0118723362727307E-4</c:v>
                </c:pt>
                <c:pt idx="57">
                  <c:v>5.1582216507230596E-4</c:v>
                </c:pt>
                <c:pt idx="58">
                  <c:v>5.3088444423098904E-4</c:v>
                </c:pt>
                <c:pt idx="59">
                  <c:v>5.4638654988185527E-4</c:v>
                </c:pt>
                <c:pt idx="60">
                  <c:v>5.6234132519034899E-4</c:v>
                </c:pt>
                <c:pt idx="61">
                  <c:v>5.787619883491212E-4</c:v>
                </c:pt>
                <c:pt idx="62">
                  <c:v>5.9566214352901252E-4</c:v>
                </c:pt>
                <c:pt idx="63">
                  <c:v>6.1305579214982029E-4</c:v>
                </c:pt>
                <c:pt idx="64">
                  <c:v>6.3095734448019483E-4</c:v>
                </c:pt>
                <c:pt idx="65">
                  <c:v>6.4938163157621275E-4</c:v>
                </c:pt>
                <c:pt idx="66">
                  <c:v>6.6834391756861533E-4</c:v>
                </c:pt>
                <c:pt idx="67">
                  <c:v>6.8785991230880888E-4</c:v>
                </c:pt>
                <c:pt idx="68">
                  <c:v>7.0794578438413964E-4</c:v>
                </c:pt>
                <c:pt idx="69">
                  <c:v>7.2861817451322895E-4</c:v>
                </c:pt>
                <c:pt idx="70">
                  <c:v>7.4989420933245759E-4</c:v>
                </c:pt>
                <c:pt idx="71">
                  <c:v>7.7179151558501335E-4</c:v>
                </c:pt>
                <c:pt idx="72">
                  <c:v>7.9432823472428305E-4</c:v>
                </c:pt>
                <c:pt idx="73">
                  <c:v>8.1752303794365257E-4</c:v>
                </c:pt>
                <c:pt idx="74">
                  <c:v>8.4139514164519567E-4</c:v>
                </c:pt>
                <c:pt idx="75">
                  <c:v>8.6596432336006864E-4</c:v>
                </c:pt>
                <c:pt idx="76">
                  <c:v>8.9125093813374756E-4</c:v>
                </c:pt>
                <c:pt idx="77">
                  <c:v>9.1727593538978185E-4</c:v>
                </c:pt>
                <c:pt idx="78">
                  <c:v>9.4406087628592385E-4</c:v>
                </c:pt>
                <c:pt idx="79">
                  <c:v>9.716279515771056E-4</c:v>
                </c:pt>
                <c:pt idx="80">
                  <c:v>1.0000000000000018E-3</c:v>
                </c:pt>
                <c:pt idx="81">
                  <c:v>1.0292005271944199E-3</c:v>
                </c:pt>
                <c:pt idx="82">
                  <c:v>1.0592537251772917E-3</c:v>
                </c:pt>
                <c:pt idx="83">
                  <c:v>1.09018449238512E-3</c:v>
                </c:pt>
                <c:pt idx="84">
                  <c:v>1.1220184543019637E-3</c:v>
                </c:pt>
                <c:pt idx="85">
                  <c:v>1.1547819846894525E-3</c:v>
                </c:pt>
                <c:pt idx="86">
                  <c:v>1.1885022274370125E-3</c:v>
                </c:pt>
                <c:pt idx="87">
                  <c:v>1.2232071190499301E-3</c:v>
                </c:pt>
                <c:pt idx="88">
                  <c:v>1.2589254117941599E-3</c:v>
                </c:pt>
                <c:pt idx="89">
                  <c:v>1.2956866975170087E-3</c:v>
                </c:pt>
                <c:pt idx="90">
                  <c:v>1.3335214321633204E-3</c:v>
                </c:pt>
                <c:pt idx="91">
                  <c:v>1.3724609610075639E-3</c:v>
                </c:pt>
                <c:pt idx="92">
                  <c:v>1.4125375446227537E-3</c:v>
                </c:pt>
                <c:pt idx="93">
                  <c:v>1.4537843856076598E-3</c:v>
                </c:pt>
                <c:pt idx="94">
                  <c:v>1.4962356560944299E-3</c:v>
                </c:pt>
                <c:pt idx="95">
                  <c:v>1.5399265260594899E-3</c:v>
                </c:pt>
                <c:pt idx="96">
                  <c:v>1.5848931924611117E-3</c:v>
                </c:pt>
                <c:pt idx="97">
                  <c:v>1.6311729092278442E-3</c:v>
                </c:pt>
                <c:pt idx="98">
                  <c:v>1.6788040181225617E-3</c:v>
                </c:pt>
                <c:pt idx="99">
                  <c:v>1.7278259805078608E-3</c:v>
                </c:pt>
                <c:pt idx="100">
                  <c:v>1.7782794100389223E-3</c:v>
                </c:pt>
                <c:pt idx="101">
                  <c:v>1.8302061063110542E-3</c:v>
                </c:pt>
                <c:pt idx="102">
                  <c:v>1.8836490894898023E-3</c:v>
                </c:pt>
                <c:pt idx="103">
                  <c:v>1.9386526359522047E-3</c:v>
                </c:pt>
                <c:pt idx="104">
                  <c:v>1.9952623149688733E-3</c:v>
                </c:pt>
                <c:pt idx="105">
                  <c:v>2.0535250264571421E-3</c:v>
                </c:pt>
                <c:pt idx="106">
                  <c:v>2.1134890398366401E-3</c:v>
                </c:pt>
                <c:pt idx="107">
                  <c:v>2.1752040340195199E-3</c:v>
                </c:pt>
                <c:pt idx="108">
                  <c:v>2.238721138568346E-3</c:v>
                </c:pt>
                <c:pt idx="109">
                  <c:v>2.3040929760558401E-3</c:v>
                </c:pt>
                <c:pt idx="110">
                  <c:v>2.3713737056616541E-3</c:v>
                </c:pt>
                <c:pt idx="111">
                  <c:v>2.4406190680419863E-3</c:v>
                </c:pt>
                <c:pt idx="112">
                  <c:v>2.5118864315095799E-3</c:v>
                </c:pt>
                <c:pt idx="113">
                  <c:v>2.5852348395621954E-3</c:v>
                </c:pt>
                <c:pt idx="114">
                  <c:v>2.660725059798804E-3</c:v>
                </c:pt>
                <c:pt idx="115">
                  <c:v>2.7384196342643608E-3</c:v>
                </c:pt>
                <c:pt idx="116">
                  <c:v>2.8183829312644487E-3</c:v>
                </c:pt>
                <c:pt idx="117">
                  <c:v>2.9006811986931496E-3</c:v>
                </c:pt>
                <c:pt idx="118">
                  <c:v>2.9853826189179685E-3</c:v>
                </c:pt>
                <c:pt idx="119">
                  <c:v>3.0725573652674448E-3</c:v>
                </c:pt>
                <c:pt idx="120">
                  <c:v>3.1622776601683855E-3</c:v>
                </c:pt>
                <c:pt idx="121">
                  <c:v>3.2546178349804654E-3</c:v>
                </c:pt>
                <c:pt idx="122">
                  <c:v>3.3496543915782799E-3</c:v>
                </c:pt>
                <c:pt idx="123">
                  <c:v>3.447466065731499E-3</c:v>
                </c:pt>
                <c:pt idx="124">
                  <c:v>3.5481338923357597E-3</c:v>
                </c:pt>
                <c:pt idx="125">
                  <c:v>3.651741272548378E-3</c:v>
                </c:pt>
                <c:pt idx="126">
                  <c:v>3.7583740428844509E-3</c:v>
                </c:pt>
                <c:pt idx="127">
                  <c:v>3.8681205463305304E-3</c:v>
                </c:pt>
                <c:pt idx="128">
                  <c:v>3.9810717055349778E-3</c:v>
                </c:pt>
                <c:pt idx="129">
                  <c:v>4.0973210981354105E-3</c:v>
                </c:pt>
                <c:pt idx="130">
                  <c:v>4.216965034285829E-3</c:v>
                </c:pt>
                <c:pt idx="131">
                  <c:v>4.3401026364474375E-3</c:v>
                </c:pt>
                <c:pt idx="132">
                  <c:v>4.4668359215096322E-3</c:v>
                </c:pt>
                <c:pt idx="133">
                  <c:v>4.5972698853087371E-3</c:v>
                </c:pt>
                <c:pt idx="134">
                  <c:v>4.7315125896148129E-3</c:v>
                </c:pt>
                <c:pt idx="135">
                  <c:v>4.869675251658637E-3</c:v>
                </c:pt>
                <c:pt idx="136">
                  <c:v>5.0118723362727194E-3</c:v>
                </c:pt>
                <c:pt idx="137">
                  <c:v>5.1582216507230702E-3</c:v>
                </c:pt>
                <c:pt idx="138">
                  <c:v>5.3088444423098832E-3</c:v>
                </c:pt>
                <c:pt idx="139">
                  <c:v>5.4638654988185499E-3</c:v>
                </c:pt>
                <c:pt idx="140">
                  <c:v>5.6234132519034875E-3</c:v>
                </c:pt>
                <c:pt idx="141">
                  <c:v>5.7876198834912124E-3</c:v>
                </c:pt>
                <c:pt idx="142">
                  <c:v>5.9566214352901334E-3</c:v>
                </c:pt>
                <c:pt idx="143">
                  <c:v>6.1305579214982015E-3</c:v>
                </c:pt>
                <c:pt idx="144">
                  <c:v>6.3095734448019459E-3</c:v>
                </c:pt>
                <c:pt idx="145">
                  <c:v>6.4938163157621234E-3</c:v>
                </c:pt>
                <c:pt idx="146">
                  <c:v>6.6834391756861499E-3</c:v>
                </c:pt>
                <c:pt idx="147">
                  <c:v>6.8785991230880935E-3</c:v>
                </c:pt>
                <c:pt idx="148">
                  <c:v>7.0794578438413934E-3</c:v>
                </c:pt>
                <c:pt idx="149">
                  <c:v>7.2861817451322841E-3</c:v>
                </c:pt>
                <c:pt idx="150">
                  <c:v>7.4989420933245744E-3</c:v>
                </c:pt>
                <c:pt idx="151">
                  <c:v>7.7179151558501311E-3</c:v>
                </c:pt>
                <c:pt idx="152">
                  <c:v>7.9432823472428381E-3</c:v>
                </c:pt>
                <c:pt idx="153">
                  <c:v>8.1752303794365225E-3</c:v>
                </c:pt>
                <c:pt idx="154">
                  <c:v>8.4139514164519522E-3</c:v>
                </c:pt>
                <c:pt idx="155">
                  <c:v>8.6596432336006838E-3</c:v>
                </c:pt>
                <c:pt idx="156">
                  <c:v>8.9125093813374693E-3</c:v>
                </c:pt>
                <c:pt idx="157">
                  <c:v>9.1727593538978181E-3</c:v>
                </c:pt>
                <c:pt idx="158">
                  <c:v>9.4406087628592338E-3</c:v>
                </c:pt>
                <c:pt idx="159">
                  <c:v>9.7162795157710556E-3</c:v>
                </c:pt>
                <c:pt idx="160">
                  <c:v>1.0000000000000007E-2</c:v>
                </c:pt>
                <c:pt idx="161">
                  <c:v>1.02920052719442E-2</c:v>
                </c:pt>
                <c:pt idx="162">
                  <c:v>1.0592537251772907E-2</c:v>
                </c:pt>
                <c:pt idx="163">
                  <c:v>1.0901844923851199E-2</c:v>
                </c:pt>
                <c:pt idx="164">
                  <c:v>1.1220184543019632E-2</c:v>
                </c:pt>
                <c:pt idx="165">
                  <c:v>1.1547819846894507E-2</c:v>
                </c:pt>
                <c:pt idx="166">
                  <c:v>1.1885022274370107E-2</c:v>
                </c:pt>
                <c:pt idx="167">
                  <c:v>1.2232071190499299E-2</c:v>
                </c:pt>
                <c:pt idx="168">
                  <c:v>1.2589254117941599E-2</c:v>
                </c:pt>
                <c:pt idx="169">
                  <c:v>1.2956866975170196E-2</c:v>
                </c:pt>
                <c:pt idx="170">
                  <c:v>1.3335214321633199E-2</c:v>
                </c:pt>
                <c:pt idx="171">
                  <c:v>1.3724609610075633E-2</c:v>
                </c:pt>
                <c:pt idx="172">
                  <c:v>1.412537544622753E-2</c:v>
                </c:pt>
                <c:pt idx="173">
                  <c:v>1.4537843856076586E-2</c:v>
                </c:pt>
                <c:pt idx="174">
                  <c:v>1.4962356560944298E-2</c:v>
                </c:pt>
                <c:pt idx="175">
                  <c:v>1.5399265260594899E-2</c:v>
                </c:pt>
                <c:pt idx="176">
                  <c:v>1.58489319246111E-2</c:v>
                </c:pt>
                <c:pt idx="177">
                  <c:v>1.6311729092278432E-2</c:v>
                </c:pt>
                <c:pt idx="178">
                  <c:v>1.67880401812255E-2</c:v>
                </c:pt>
                <c:pt idx="179">
                  <c:v>1.7278259805078605E-2</c:v>
                </c:pt>
                <c:pt idx="180">
                  <c:v>1.7782794100389208E-2</c:v>
                </c:pt>
                <c:pt idx="181">
                  <c:v>1.8302061063110532E-2</c:v>
                </c:pt>
                <c:pt idx="182">
                  <c:v>1.8836490894898011E-2</c:v>
                </c:pt>
                <c:pt idx="183">
                  <c:v>1.9386526359522042E-2</c:v>
                </c:pt>
                <c:pt idx="184">
                  <c:v>1.995262314968883E-2</c:v>
                </c:pt>
                <c:pt idx="185">
                  <c:v>2.0535250264571415E-2</c:v>
                </c:pt>
                <c:pt idx="186">
                  <c:v>2.1134890398366399E-2</c:v>
                </c:pt>
                <c:pt idx="187">
                  <c:v>2.1752040340195199E-2</c:v>
                </c:pt>
                <c:pt idx="188">
                  <c:v>2.2387211385683361E-2</c:v>
                </c:pt>
                <c:pt idx="189">
                  <c:v>2.3040929760558399E-2</c:v>
                </c:pt>
                <c:pt idx="190">
                  <c:v>2.3713737056616519E-2</c:v>
                </c:pt>
                <c:pt idx="191">
                  <c:v>2.4406190680419861E-2</c:v>
                </c:pt>
                <c:pt idx="192">
                  <c:v>2.5118864315095787E-2</c:v>
                </c:pt>
                <c:pt idx="193">
                  <c:v>2.5852348395621842E-2</c:v>
                </c:pt>
                <c:pt idx="194">
                  <c:v>2.6607250597988127E-2</c:v>
                </c:pt>
                <c:pt idx="195">
                  <c:v>2.7384196342643601E-2</c:v>
                </c:pt>
                <c:pt idx="196">
                  <c:v>2.8183829312644498E-2</c:v>
                </c:pt>
                <c:pt idx="197">
                  <c:v>2.9006811986931509E-2</c:v>
                </c:pt>
                <c:pt idx="198">
                  <c:v>2.9853826189179582E-2</c:v>
                </c:pt>
                <c:pt idx="199">
                  <c:v>3.0725573652674556E-2</c:v>
                </c:pt>
                <c:pt idx="200">
                  <c:v>3.1622776601683757E-2</c:v>
                </c:pt>
                <c:pt idx="201">
                  <c:v>3.2546178349804618E-2</c:v>
                </c:pt>
                <c:pt idx="202">
                  <c:v>3.3496543915782669E-2</c:v>
                </c:pt>
                <c:pt idx="203">
                  <c:v>3.447466065731495E-2</c:v>
                </c:pt>
                <c:pt idx="204">
                  <c:v>3.5481338923357669E-2</c:v>
                </c:pt>
                <c:pt idx="205">
                  <c:v>3.6517412725483769E-2</c:v>
                </c:pt>
                <c:pt idx="206">
                  <c:v>3.7583740428844499E-2</c:v>
                </c:pt>
                <c:pt idx="207">
                  <c:v>3.8681205463305293E-2</c:v>
                </c:pt>
                <c:pt idx="208">
                  <c:v>3.9810717055349665E-2</c:v>
                </c:pt>
                <c:pt idx="209">
                  <c:v>4.0973210981354195E-2</c:v>
                </c:pt>
                <c:pt idx="210">
                  <c:v>4.2169650342858238E-2</c:v>
                </c:pt>
                <c:pt idx="211">
                  <c:v>4.3401026364474377E-2</c:v>
                </c:pt>
                <c:pt idx="212">
                  <c:v>4.466835921509632E-2</c:v>
                </c:pt>
                <c:pt idx="213">
                  <c:v>4.5972698853087191E-2</c:v>
                </c:pt>
                <c:pt idx="214">
                  <c:v>4.7315125896148211E-2</c:v>
                </c:pt>
                <c:pt idx="215">
                  <c:v>4.8696752516586325E-2</c:v>
                </c:pt>
                <c:pt idx="216">
                  <c:v>5.0118723362727227E-2</c:v>
                </c:pt>
                <c:pt idx="217">
                  <c:v>5.1582216507230702E-2</c:v>
                </c:pt>
                <c:pt idx="218">
                  <c:v>5.3088444423098728E-2</c:v>
                </c:pt>
                <c:pt idx="219">
                  <c:v>5.4638654988185528E-2</c:v>
                </c:pt>
                <c:pt idx="220">
                  <c:v>5.6234132519034877E-2</c:v>
                </c:pt>
                <c:pt idx="221">
                  <c:v>5.7876198834912108E-2</c:v>
                </c:pt>
                <c:pt idx="222">
                  <c:v>5.9566214352901194E-2</c:v>
                </c:pt>
                <c:pt idx="223">
                  <c:v>6.1305579214981996E-2</c:v>
                </c:pt>
                <c:pt idx="224">
                  <c:v>6.3095734448019511E-2</c:v>
                </c:pt>
                <c:pt idx="225">
                  <c:v>6.4938163157621215E-2</c:v>
                </c:pt>
                <c:pt idx="226">
                  <c:v>6.6834391756861442E-2</c:v>
                </c:pt>
                <c:pt idx="227">
                  <c:v>6.8785991230880861E-2</c:v>
                </c:pt>
                <c:pt idx="228">
                  <c:v>7.079457843841383E-2</c:v>
                </c:pt>
                <c:pt idx="229">
                  <c:v>7.2861817451322905E-2</c:v>
                </c:pt>
                <c:pt idx="230">
                  <c:v>7.4989420933245718E-2</c:v>
                </c:pt>
                <c:pt idx="231">
                  <c:v>7.7179151558501191E-2</c:v>
                </c:pt>
                <c:pt idx="232">
                  <c:v>7.9432823472428374E-2</c:v>
                </c:pt>
                <c:pt idx="233">
                  <c:v>8.1752303794365128E-2</c:v>
                </c:pt>
                <c:pt idx="234">
                  <c:v>8.4139514164519646E-2</c:v>
                </c:pt>
                <c:pt idx="235">
                  <c:v>8.6596432336006821E-2</c:v>
                </c:pt>
                <c:pt idx="236">
                  <c:v>8.9125093813374745E-2</c:v>
                </c:pt>
                <c:pt idx="237">
                  <c:v>9.1727593538978108E-2</c:v>
                </c:pt>
                <c:pt idx="238">
                  <c:v>9.4406087628592192E-2</c:v>
                </c:pt>
                <c:pt idx="239">
                  <c:v>9.7162795157710702E-2</c:v>
                </c:pt>
                <c:pt idx="240">
                  <c:v>0.10000000000000003</c:v>
                </c:pt>
                <c:pt idx="241">
                  <c:v>0.10292005271944199</c:v>
                </c:pt>
                <c:pt idx="242">
                  <c:v>0.10592537251772911</c:v>
                </c:pt>
                <c:pt idx="243">
                  <c:v>0.10901844923851213</c:v>
                </c:pt>
                <c:pt idx="244">
                  <c:v>0.11220184543019612</c:v>
                </c:pt>
                <c:pt idx="245">
                  <c:v>0.11547819846894503</c:v>
                </c:pt>
                <c:pt idx="246">
                  <c:v>0.11885022274370105</c:v>
                </c:pt>
                <c:pt idx="247">
                  <c:v>0.12232071190499302</c:v>
                </c:pt>
                <c:pt idx="248">
                  <c:v>0.12589254117941601</c:v>
                </c:pt>
                <c:pt idx="249">
                  <c:v>0.12956866975170198</c:v>
                </c:pt>
                <c:pt idx="250">
                  <c:v>0.13335214321633201</c:v>
                </c:pt>
                <c:pt idx="251">
                  <c:v>0.13724609610075625</c:v>
                </c:pt>
                <c:pt idx="252">
                  <c:v>0.14125375446227528</c:v>
                </c:pt>
                <c:pt idx="253">
                  <c:v>0.14537843856076638</c:v>
                </c:pt>
                <c:pt idx="254">
                  <c:v>0.14962356560944287</c:v>
                </c:pt>
                <c:pt idx="255">
                  <c:v>0.15399265260594899</c:v>
                </c:pt>
                <c:pt idx="256">
                  <c:v>0.15848931924611129</c:v>
                </c:pt>
                <c:pt idx="257">
                  <c:v>0.1631172909227841</c:v>
                </c:pt>
                <c:pt idx="258">
                  <c:v>0.16788040181225528</c:v>
                </c:pt>
                <c:pt idx="259">
                  <c:v>0.172782598050786</c:v>
                </c:pt>
                <c:pt idx="260">
                  <c:v>0.17782794100389199</c:v>
                </c:pt>
                <c:pt idx="261">
                  <c:v>0.18302061063110497</c:v>
                </c:pt>
                <c:pt idx="262">
                  <c:v>0.18836490894898</c:v>
                </c:pt>
                <c:pt idx="263">
                  <c:v>0.19386526359522041</c:v>
                </c:pt>
                <c:pt idx="264">
                  <c:v>0.19952623149688831</c:v>
                </c:pt>
                <c:pt idx="265">
                  <c:v>0.20535250264571378</c:v>
                </c:pt>
                <c:pt idx="266">
                  <c:v>0.21134890398366399</c:v>
                </c:pt>
                <c:pt idx="267">
                  <c:v>0.21752040340195225</c:v>
                </c:pt>
                <c:pt idx="268">
                  <c:v>0.22387211385683303</c:v>
                </c:pt>
                <c:pt idx="269">
                  <c:v>0.23040929760558398</c:v>
                </c:pt>
                <c:pt idx="270">
                  <c:v>0.23713737056616538</c:v>
                </c:pt>
                <c:pt idx="271">
                  <c:v>0.24406190680419826</c:v>
                </c:pt>
                <c:pt idx="272">
                  <c:v>0.25118864315095851</c:v>
                </c:pt>
                <c:pt idx="273">
                  <c:v>0.25852348395621838</c:v>
                </c:pt>
                <c:pt idx="274">
                  <c:v>0.26607250597988197</c:v>
                </c:pt>
                <c:pt idx="275">
                  <c:v>0.27384196342643602</c:v>
                </c:pt>
                <c:pt idx="276">
                  <c:v>0.28183829312644576</c:v>
                </c:pt>
                <c:pt idx="277">
                  <c:v>0.29006811986931552</c:v>
                </c:pt>
                <c:pt idx="278">
                  <c:v>0.29853826189179539</c:v>
                </c:pt>
                <c:pt idx="279">
                  <c:v>0.30725573652674493</c:v>
                </c:pt>
                <c:pt idx="280">
                  <c:v>0.31622776601683739</c:v>
                </c:pt>
                <c:pt idx="281">
                  <c:v>0.32546178349804689</c:v>
                </c:pt>
                <c:pt idx="282">
                  <c:v>0.334965439157828</c:v>
                </c:pt>
                <c:pt idx="283">
                  <c:v>0.34474660657314893</c:v>
                </c:pt>
                <c:pt idx="284">
                  <c:v>0.35481338923357675</c:v>
                </c:pt>
                <c:pt idx="285">
                  <c:v>0.36517412725483789</c:v>
                </c:pt>
                <c:pt idx="286">
                  <c:v>0.37583740428844475</c:v>
                </c:pt>
                <c:pt idx="287">
                  <c:v>0.38681205463305252</c:v>
                </c:pt>
                <c:pt idx="288">
                  <c:v>0.39810717055349598</c:v>
                </c:pt>
                <c:pt idx="289">
                  <c:v>0.40973210981354197</c:v>
                </c:pt>
                <c:pt idx="290">
                  <c:v>0.42169650342858195</c:v>
                </c:pt>
                <c:pt idx="291">
                  <c:v>0.43401026364474526</c:v>
                </c:pt>
                <c:pt idx="292">
                  <c:v>0.44668359215096337</c:v>
                </c:pt>
                <c:pt idx="293">
                  <c:v>0.45972698853087152</c:v>
                </c:pt>
                <c:pt idx="294">
                  <c:v>0.47315125896148075</c:v>
                </c:pt>
                <c:pt idx="295">
                  <c:v>0.48696752516586383</c:v>
                </c:pt>
                <c:pt idx="296">
                  <c:v>0.50118723362727202</c:v>
                </c:pt>
                <c:pt idx="297">
                  <c:v>0.51582216507230461</c:v>
                </c:pt>
                <c:pt idx="298">
                  <c:v>0.53088444423098702</c:v>
                </c:pt>
                <c:pt idx="299">
                  <c:v>0.54638654988185309</c:v>
                </c:pt>
                <c:pt idx="300">
                  <c:v>0.56234132519034896</c:v>
                </c:pt>
                <c:pt idx="301">
                  <c:v>0.57876198834912063</c:v>
                </c:pt>
                <c:pt idx="302">
                  <c:v>0.59566214352900959</c:v>
                </c:pt>
                <c:pt idx="303">
                  <c:v>0.61305579214982164</c:v>
                </c:pt>
                <c:pt idx="304">
                  <c:v>0.63095734448019514</c:v>
                </c:pt>
                <c:pt idx="305">
                  <c:v>0.64938163157621165</c:v>
                </c:pt>
                <c:pt idx="306">
                  <c:v>0.66834391756861578</c:v>
                </c:pt>
                <c:pt idx="307">
                  <c:v>0.68785991230881016</c:v>
                </c:pt>
                <c:pt idx="308">
                  <c:v>0.70794578438413813</c:v>
                </c:pt>
                <c:pt idx="309">
                  <c:v>0.72861817451322863</c:v>
                </c:pt>
                <c:pt idx="310">
                  <c:v>0.74989420933245565</c:v>
                </c:pt>
                <c:pt idx="311">
                  <c:v>0.7717915155850138</c:v>
                </c:pt>
                <c:pt idx="312">
                  <c:v>0.79432823472428205</c:v>
                </c:pt>
                <c:pt idx="313">
                  <c:v>0.817523037943649</c:v>
                </c:pt>
                <c:pt idx="314">
                  <c:v>0.84139514164519702</c:v>
                </c:pt>
                <c:pt idx="315">
                  <c:v>0.86596432336006501</c:v>
                </c:pt>
                <c:pt idx="316">
                  <c:v>0.89125093813374512</c:v>
                </c:pt>
                <c:pt idx="317">
                  <c:v>0.91727593538978103</c:v>
                </c:pt>
                <c:pt idx="318">
                  <c:v>0.94406087628592195</c:v>
                </c:pt>
                <c:pt idx="319">
                  <c:v>0.9716279515771078</c:v>
                </c:pt>
                <c:pt idx="320">
                  <c:v>1</c:v>
                </c:pt>
                <c:pt idx="321">
                  <c:v>1.0292005271944198</c:v>
                </c:pt>
                <c:pt idx="322">
                  <c:v>1.05925372517729</c:v>
                </c:pt>
                <c:pt idx="323">
                  <c:v>1.0901844923851198</c:v>
                </c:pt>
                <c:pt idx="324">
                  <c:v>1.122018454301962</c:v>
                </c:pt>
                <c:pt idx="325">
                  <c:v>1.15478198468945</c:v>
                </c:pt>
                <c:pt idx="326">
                  <c:v>1.1885022274370101</c:v>
                </c:pt>
                <c:pt idx="327">
                  <c:v>1.2232071190499298</c:v>
                </c:pt>
                <c:pt idx="328">
                  <c:v>1.2589254117941582</c:v>
                </c:pt>
                <c:pt idx="329">
                  <c:v>1.2956866975170074</c:v>
                </c:pt>
                <c:pt idx="330">
                  <c:v>1.3335214321633198</c:v>
                </c:pt>
                <c:pt idx="331">
                  <c:v>1.3724609610075618</c:v>
                </c:pt>
                <c:pt idx="332">
                  <c:v>1.4125375446227517</c:v>
                </c:pt>
                <c:pt idx="333">
                  <c:v>1.4537843856076567</c:v>
                </c:pt>
                <c:pt idx="334">
                  <c:v>1.4962356560944277</c:v>
                </c:pt>
                <c:pt idx="335">
                  <c:v>1.5399265260594877</c:v>
                </c:pt>
                <c:pt idx="336">
                  <c:v>1.5848931924611098</c:v>
                </c:pt>
                <c:pt idx="337">
                  <c:v>1.6311729092278417</c:v>
                </c:pt>
                <c:pt idx="338">
                  <c:v>1.6788040181225599</c:v>
                </c:pt>
                <c:pt idx="339">
                  <c:v>1.7278259805078586</c:v>
                </c:pt>
                <c:pt idx="340">
                  <c:v>1.7782794100389199</c:v>
                </c:pt>
                <c:pt idx="341">
                  <c:v>1.8302061063110517</c:v>
                </c:pt>
                <c:pt idx="342">
                  <c:v>1.8836490894897999</c:v>
                </c:pt>
                <c:pt idx="343">
                  <c:v>1.9386526359522118</c:v>
                </c:pt>
                <c:pt idx="344">
                  <c:v>1.9952623149688713</c:v>
                </c:pt>
                <c:pt idx="345">
                  <c:v>2.0535250264571401</c:v>
                </c:pt>
                <c:pt idx="346">
                  <c:v>2.1134890398366397</c:v>
                </c:pt>
                <c:pt idx="347">
                  <c:v>2.1752040340195187</c:v>
                </c:pt>
                <c:pt idx="348">
                  <c:v>2.2387211385683412</c:v>
                </c:pt>
                <c:pt idx="349">
                  <c:v>2.3040929760558377</c:v>
                </c:pt>
                <c:pt idx="350">
                  <c:v>2.3713737056616497</c:v>
                </c:pt>
                <c:pt idx="351">
                  <c:v>2.440619068041983</c:v>
                </c:pt>
                <c:pt idx="352">
                  <c:v>2.5118864315095757</c:v>
                </c:pt>
                <c:pt idx="353">
                  <c:v>2.5852348395621902</c:v>
                </c:pt>
                <c:pt idx="354">
                  <c:v>2.6607250597987999</c:v>
                </c:pt>
                <c:pt idx="355">
                  <c:v>2.7384196342643587</c:v>
                </c:pt>
                <c:pt idx="356">
                  <c:v>2.8183829312644462</c:v>
                </c:pt>
                <c:pt idx="357">
                  <c:v>2.90068119869315</c:v>
                </c:pt>
                <c:pt idx="358">
                  <c:v>2.9853826189179635</c:v>
                </c:pt>
                <c:pt idx="359">
                  <c:v>3.0725573652674401</c:v>
                </c:pt>
                <c:pt idx="360">
                  <c:v>3.1622776601683702</c:v>
                </c:pt>
                <c:pt idx="361">
                  <c:v>3.2546178349804595</c:v>
                </c:pt>
                <c:pt idx="362">
                  <c:v>3.3496543915782642</c:v>
                </c:pt>
                <c:pt idx="363">
                  <c:v>3.4474660657314899</c:v>
                </c:pt>
                <c:pt idx="364">
                  <c:v>3.5481338923357546</c:v>
                </c:pt>
                <c:pt idx="365">
                  <c:v>3.651741272548374</c:v>
                </c:pt>
                <c:pt idx="366">
                  <c:v>3.7583740428844465</c:v>
                </c:pt>
                <c:pt idx="367">
                  <c:v>3.8681205463305246</c:v>
                </c:pt>
                <c:pt idx="368">
                  <c:v>3.9810717055349696</c:v>
                </c:pt>
                <c:pt idx="369">
                  <c:v>4.0973210981354065</c:v>
                </c:pt>
                <c:pt idx="370">
                  <c:v>4.2169650342858196</c:v>
                </c:pt>
                <c:pt idx="371">
                  <c:v>4.3401026364474315</c:v>
                </c:pt>
                <c:pt idx="372">
                  <c:v>4.46683592150963</c:v>
                </c:pt>
                <c:pt idx="373">
                  <c:v>4.5972698853087293</c:v>
                </c:pt>
                <c:pt idx="374">
                  <c:v>4.731512589614808</c:v>
                </c:pt>
                <c:pt idx="375">
                  <c:v>4.869675251658629</c:v>
                </c:pt>
                <c:pt idx="376">
                  <c:v>5.0118723362727202</c:v>
                </c:pt>
                <c:pt idx="377">
                  <c:v>5.1582216507230596</c:v>
                </c:pt>
                <c:pt idx="378">
                  <c:v>5.3088444423098897</c:v>
                </c:pt>
                <c:pt idx="379">
                  <c:v>5.4638654988185404</c:v>
                </c:pt>
                <c:pt idx="380">
                  <c:v>5.6234132519034814</c:v>
                </c:pt>
                <c:pt idx="381">
                  <c:v>5.7876198834912014</c:v>
                </c:pt>
                <c:pt idx="382">
                  <c:v>5.9566214352901152</c:v>
                </c:pt>
                <c:pt idx="383">
                  <c:v>6.1305579214982027</c:v>
                </c:pt>
                <c:pt idx="384">
                  <c:v>6.3095734448019414</c:v>
                </c:pt>
                <c:pt idx="385">
                  <c:v>6.4938163157621114</c:v>
                </c:pt>
                <c:pt idx="386">
                  <c:v>6.6834391756861393</c:v>
                </c:pt>
                <c:pt idx="387">
                  <c:v>6.8785991230880814</c:v>
                </c:pt>
                <c:pt idx="388">
                  <c:v>7.0794578438413804</c:v>
                </c:pt>
                <c:pt idx="389">
                  <c:v>7.2861817451322803</c:v>
                </c:pt>
                <c:pt idx="390">
                  <c:v>7.4989420933245592</c:v>
                </c:pt>
                <c:pt idx="391">
                  <c:v>7.7179151558501156</c:v>
                </c:pt>
                <c:pt idx="392">
                  <c:v>7.9432823472428193</c:v>
                </c:pt>
                <c:pt idx="393">
                  <c:v>8.1752303794365098</c:v>
                </c:pt>
                <c:pt idx="394">
                  <c:v>8.41395141645196</c:v>
                </c:pt>
                <c:pt idx="395">
                  <c:v>8.6596432336006721</c:v>
                </c:pt>
                <c:pt idx="396">
                  <c:v>8.9125093813374505</c:v>
                </c:pt>
                <c:pt idx="397">
                  <c:v>9.1727593538978027</c:v>
                </c:pt>
                <c:pt idx="398">
                  <c:v>9.4406087628592399</c:v>
                </c:pt>
                <c:pt idx="399">
                  <c:v>9.7162795157710686</c:v>
                </c:pt>
                <c:pt idx="400">
                  <c:v>10</c:v>
                </c:pt>
              </c:numCache>
            </c:numRef>
          </c:xVal>
          <c:yVal>
            <c:numRef>
              <c:f>DATA!$F$1:$F$401</c:f>
              <c:numCache>
                <c:formatCode>General</c:formatCode>
                <c:ptCount val="401"/>
                <c:pt idx="0">
                  <c:v>0</c:v>
                </c:pt>
                <c:pt idx="1">
                  <c:v>-1.5258999999971938E-3</c:v>
                </c:pt>
                <c:pt idx="2">
                  <c:v>-2.6245000000031421E-3</c:v>
                </c:pt>
                <c:pt idx="3">
                  <c:v>-3.7232000000031527E-3</c:v>
                </c:pt>
                <c:pt idx="4">
                  <c:v>-5.127000000001658E-3</c:v>
                </c:pt>
                <c:pt idx="5">
                  <c:v>-5.8593999999985297E-3</c:v>
                </c:pt>
                <c:pt idx="6">
                  <c:v>-5.8593999999985297E-3</c:v>
                </c:pt>
                <c:pt idx="7">
                  <c:v>-6.0424999999995161E-3</c:v>
                </c:pt>
                <c:pt idx="8">
                  <c:v>-7.019100000000846E-3</c:v>
                </c:pt>
                <c:pt idx="9">
                  <c:v>-7.7514999999977081E-3</c:v>
                </c:pt>
                <c:pt idx="10">
                  <c:v>-7.202200000001842E-3</c:v>
                </c:pt>
                <c:pt idx="11">
                  <c:v>-7.202200000001842E-3</c:v>
                </c:pt>
                <c:pt idx="12">
                  <c:v>-7.202200000001842E-3</c:v>
                </c:pt>
                <c:pt idx="13">
                  <c:v>-6.77489999999638E-3</c:v>
                </c:pt>
                <c:pt idx="14">
                  <c:v>-6.5918000000024851E-3</c:v>
                </c:pt>
                <c:pt idx="15">
                  <c:v>-4.9439000000006802E-3</c:v>
                </c:pt>
                <c:pt idx="16">
                  <c:v>-4.4556000000000135E-3</c:v>
                </c:pt>
                <c:pt idx="17">
                  <c:v>-3.7232000000031527E-3</c:v>
                </c:pt>
                <c:pt idx="18">
                  <c:v>-3.23490000000249E-3</c:v>
                </c:pt>
                <c:pt idx="19">
                  <c:v>-2.5024999999985198E-3</c:v>
                </c:pt>
                <c:pt idx="20">
                  <c:v>8.5450000000264611E-4</c:v>
                </c:pt>
                <c:pt idx="21">
                  <c:v>1.4037999999985124E-3</c:v>
                </c:pt>
                <c:pt idx="22">
                  <c:v>1.8310000000028054E-3</c:v>
                </c:pt>
                <c:pt idx="23">
                  <c:v>2.0752000000001658E-3</c:v>
                </c:pt>
                <c:pt idx="24">
                  <c:v>1.8310000000028054E-3</c:v>
                </c:pt>
                <c:pt idx="25">
                  <c:v>2.0752000000001658E-3</c:v>
                </c:pt>
                <c:pt idx="26">
                  <c:v>2.3802999999986687E-3</c:v>
                </c:pt>
                <c:pt idx="27">
                  <c:v>2.2583000000011614E-3</c:v>
                </c:pt>
                <c:pt idx="28">
                  <c:v>1.9531000000014872E-3</c:v>
                </c:pt>
                <c:pt idx="29">
                  <c:v>2.5023999999973573E-3</c:v>
                </c:pt>
                <c:pt idx="30">
                  <c:v>2.5023999999973573E-3</c:v>
                </c:pt>
                <c:pt idx="31">
                  <c:v>2.5023999999973573E-3</c:v>
                </c:pt>
                <c:pt idx="32">
                  <c:v>1.9531000000014872E-3</c:v>
                </c:pt>
                <c:pt idx="33">
                  <c:v>2.5023999999973573E-3</c:v>
                </c:pt>
                <c:pt idx="34">
                  <c:v>2.9297000000028154E-3</c:v>
                </c:pt>
                <c:pt idx="35">
                  <c:v>2.1971999999976836E-3</c:v>
                </c:pt>
                <c:pt idx="36">
                  <c:v>2.5023999999973573E-3</c:v>
                </c:pt>
                <c:pt idx="37">
                  <c:v>3.6620999999996693E-3</c:v>
                </c:pt>
                <c:pt idx="38">
                  <c:v>3.6620999999996693E-3</c:v>
                </c:pt>
                <c:pt idx="39">
                  <c:v>3.6620999999996693E-3</c:v>
                </c:pt>
                <c:pt idx="40">
                  <c:v>5.3100000000014802E-3</c:v>
                </c:pt>
                <c:pt idx="41">
                  <c:v>6.4697000000038122E-3</c:v>
                </c:pt>
                <c:pt idx="42">
                  <c:v>6.2866000000028248E-3</c:v>
                </c:pt>
                <c:pt idx="43">
                  <c:v>6.4697000000038122E-3</c:v>
                </c:pt>
                <c:pt idx="44">
                  <c:v>7.0801000000031561E-3</c:v>
                </c:pt>
                <c:pt idx="45">
                  <c:v>7.0801000000031561E-3</c:v>
                </c:pt>
                <c:pt idx="46">
                  <c:v>7.3852000000016634E-3</c:v>
                </c:pt>
                <c:pt idx="47">
                  <c:v>7.2021000000006673E-3</c:v>
                </c:pt>
                <c:pt idx="48">
                  <c:v>7.2021000000006673E-3</c:v>
                </c:pt>
                <c:pt idx="49">
                  <c:v>7.0801000000031561E-3</c:v>
                </c:pt>
                <c:pt idx="50">
                  <c:v>2.1545400000000832E-2</c:v>
                </c:pt>
                <c:pt idx="51">
                  <c:v>2.2216800000002482E-2</c:v>
                </c:pt>
                <c:pt idx="52">
                  <c:v>1.9714299999996857E-2</c:v>
                </c:pt>
                <c:pt idx="53">
                  <c:v>1.5319800000000335E-2</c:v>
                </c:pt>
                <c:pt idx="54">
                  <c:v>1.1413599999997385E-2</c:v>
                </c:pt>
                <c:pt idx="55">
                  <c:v>1.2146000000001319E-2</c:v>
                </c:pt>
                <c:pt idx="56">
                  <c:v>1.4282200000003797E-2</c:v>
                </c:pt>
                <c:pt idx="57">
                  <c:v>1.4953599999998353E-2</c:v>
                </c:pt>
                <c:pt idx="58">
                  <c:v>1.7333999999998191E-2</c:v>
                </c:pt>
                <c:pt idx="59">
                  <c:v>1.9592299999999341E-2</c:v>
                </c:pt>
                <c:pt idx="60">
                  <c:v>2.3376400000003631E-2</c:v>
                </c:pt>
                <c:pt idx="61">
                  <c:v>1.6418399999999167E-2</c:v>
                </c:pt>
                <c:pt idx="62">
                  <c:v>8.9110999999988567E-3</c:v>
                </c:pt>
                <c:pt idx="63">
                  <c:v>1.5258999999971938E-3</c:v>
                </c:pt>
                <c:pt idx="64">
                  <c:v>6.1644999999970222E-3</c:v>
                </c:pt>
                <c:pt idx="65">
                  <c:v>8.4839000000016714E-3</c:v>
                </c:pt>
                <c:pt idx="66">
                  <c:v>1.2451099999999826E-2</c:v>
                </c:pt>
                <c:pt idx="67">
                  <c:v>1.6174300000002983E-2</c:v>
                </c:pt>
                <c:pt idx="68">
                  <c:v>1.3427700000001161E-2</c:v>
                </c:pt>
                <c:pt idx="69">
                  <c:v>1.2695299999997189E-2</c:v>
                </c:pt>
                <c:pt idx="70">
                  <c:v>1.7028799999998526E-2</c:v>
                </c:pt>
                <c:pt idx="71">
                  <c:v>1.3549799999999839E-2</c:v>
                </c:pt>
                <c:pt idx="72">
                  <c:v>1.2634300000001986E-2</c:v>
                </c:pt>
                <c:pt idx="73">
                  <c:v>1.3976999999997025E-2</c:v>
                </c:pt>
                <c:pt idx="74">
                  <c:v>1.6235299999998183E-2</c:v>
                </c:pt>
                <c:pt idx="75">
                  <c:v>2.2277799999997686E-2</c:v>
                </c:pt>
                <c:pt idx="76">
                  <c:v>2.6245099999997034E-2</c:v>
                </c:pt>
                <c:pt idx="77">
                  <c:v>2.3132300000000355E-2</c:v>
                </c:pt>
                <c:pt idx="78">
                  <c:v>1.8127399999997372E-2</c:v>
                </c:pt>
                <c:pt idx="79">
                  <c:v>1.3061499999999183E-2</c:v>
                </c:pt>
                <c:pt idx="80">
                  <c:v>1.9775400000000345E-2</c:v>
                </c:pt>
                <c:pt idx="81">
                  <c:v>1.7333999999998191E-2</c:v>
                </c:pt>
                <c:pt idx="82">
                  <c:v>1.8127399999997372E-2</c:v>
                </c:pt>
                <c:pt idx="83">
                  <c:v>1.3366699999998843E-2</c:v>
                </c:pt>
                <c:pt idx="84">
                  <c:v>7.1410999999983607E-3</c:v>
                </c:pt>
                <c:pt idx="85">
                  <c:v>2.2583000000011614E-3</c:v>
                </c:pt>
                <c:pt idx="86">
                  <c:v>3.1737999999990065E-3</c:v>
                </c:pt>
                <c:pt idx="87">
                  <c:v>8.056600000003326E-3</c:v>
                </c:pt>
                <c:pt idx="88">
                  <c:v>1.9714299999996857E-2</c:v>
                </c:pt>
                <c:pt idx="89">
                  <c:v>3.1371999999997555E-2</c:v>
                </c:pt>
                <c:pt idx="90">
                  <c:v>2.2643999999999699E-2</c:v>
                </c:pt>
                <c:pt idx="91">
                  <c:v>2.4902300000000838E-2</c:v>
                </c:pt>
                <c:pt idx="92">
                  <c:v>2.4536099999998787E-2</c:v>
                </c:pt>
                <c:pt idx="93">
                  <c:v>1.9165000000001001E-2</c:v>
                </c:pt>
                <c:pt idx="94">
                  <c:v>1.4221200000001488E-2</c:v>
                </c:pt>
                <c:pt idx="95">
                  <c:v>1.287839999999818E-2</c:v>
                </c:pt>
                <c:pt idx="96">
                  <c:v>1.73950000000005E-2</c:v>
                </c:pt>
                <c:pt idx="97">
                  <c:v>2.478020000000215E-2</c:v>
                </c:pt>
                <c:pt idx="98">
                  <c:v>3.0273399999998687E-2</c:v>
                </c:pt>
                <c:pt idx="99">
                  <c:v>3.1677199999997199E-2</c:v>
                </c:pt>
                <c:pt idx="100">
                  <c:v>2.0996099999997797E-2</c:v>
                </c:pt>
                <c:pt idx="101">
                  <c:v>2.008049999999879E-2</c:v>
                </c:pt>
                <c:pt idx="102">
                  <c:v>2.3010200000001643E-2</c:v>
                </c:pt>
                <c:pt idx="103">
                  <c:v>2.9235800000002206E-2</c:v>
                </c:pt>
                <c:pt idx="104">
                  <c:v>3.0578599999998329E-2</c:v>
                </c:pt>
                <c:pt idx="105">
                  <c:v>2.9235800000002206E-2</c:v>
                </c:pt>
                <c:pt idx="106">
                  <c:v>2.9235800000002206E-2</c:v>
                </c:pt>
                <c:pt idx="107">
                  <c:v>3.0029300000002493E-2</c:v>
                </c:pt>
                <c:pt idx="108">
                  <c:v>2.8259300000002003E-2</c:v>
                </c:pt>
                <c:pt idx="109">
                  <c:v>2.8442400000002976E-2</c:v>
                </c:pt>
                <c:pt idx="110">
                  <c:v>3.3203100000001498E-2</c:v>
                </c:pt>
                <c:pt idx="111">
                  <c:v>3.4667900000002319E-2</c:v>
                </c:pt>
                <c:pt idx="112">
                  <c:v>3.5827599999997517E-2</c:v>
                </c:pt>
                <c:pt idx="113">
                  <c:v>3.90625E-2</c:v>
                </c:pt>
                <c:pt idx="114">
                  <c:v>4.3640099999997496E-2</c:v>
                </c:pt>
                <c:pt idx="115">
                  <c:v>4.675290000000145E-2</c:v>
                </c:pt>
                <c:pt idx="116">
                  <c:v>4.5593199999999036E-2</c:v>
                </c:pt>
                <c:pt idx="117">
                  <c:v>4.3151799999996909E-2</c:v>
                </c:pt>
                <c:pt idx="118">
                  <c:v>4.2236299999999109E-2</c:v>
                </c:pt>
                <c:pt idx="119">
                  <c:v>4.3151799999996909E-2</c:v>
                </c:pt>
                <c:pt idx="120">
                  <c:v>5.7006800000003528E-2</c:v>
                </c:pt>
                <c:pt idx="121">
                  <c:v>5.364990000000347E-2</c:v>
                </c:pt>
                <c:pt idx="122">
                  <c:v>5.0842299999999438E-2</c:v>
                </c:pt>
                <c:pt idx="123">
                  <c:v>5.2856400000003273E-2</c:v>
                </c:pt>
                <c:pt idx="124">
                  <c:v>5.7739200000000421E-2</c:v>
                </c:pt>
                <c:pt idx="125">
                  <c:v>5.9692400000003136E-2</c:v>
                </c:pt>
                <c:pt idx="126">
                  <c:v>5.9509300000002013E-2</c:v>
                </c:pt>
                <c:pt idx="127">
                  <c:v>5.7739200000000421E-2</c:v>
                </c:pt>
                <c:pt idx="128">
                  <c:v>5.6457500000000493E-2</c:v>
                </c:pt>
                <c:pt idx="129">
                  <c:v>5.7189899999997386E-2</c:v>
                </c:pt>
                <c:pt idx="130">
                  <c:v>7.3661800000003552E-2</c:v>
                </c:pt>
                <c:pt idx="131">
                  <c:v>7.048029999999994E-2</c:v>
                </c:pt>
                <c:pt idx="132">
                  <c:v>5.8166499999998851E-2</c:v>
                </c:pt>
                <c:pt idx="133">
                  <c:v>6.757350000000184E-2</c:v>
                </c:pt>
                <c:pt idx="134">
                  <c:v>7.3661800000003552E-2</c:v>
                </c:pt>
                <c:pt idx="135">
                  <c:v>8.5411000000000514E-2</c:v>
                </c:pt>
                <c:pt idx="136">
                  <c:v>9.5420799999999556E-2</c:v>
                </c:pt>
                <c:pt idx="137">
                  <c:v>0.10830690000000243</c:v>
                </c:pt>
                <c:pt idx="138">
                  <c:v>8.3694399999999308E-2</c:v>
                </c:pt>
                <c:pt idx="139">
                  <c:v>0.10015870000000149</c:v>
                </c:pt>
                <c:pt idx="140">
                  <c:v>8.2771299999997466E-2</c:v>
                </c:pt>
                <c:pt idx="141">
                  <c:v>0.10015870000000149</c:v>
                </c:pt>
                <c:pt idx="142">
                  <c:v>9.4764699999999244E-2</c:v>
                </c:pt>
                <c:pt idx="143">
                  <c:v>8.7387100000000675E-2</c:v>
                </c:pt>
                <c:pt idx="144">
                  <c:v>0.10501860000000107</c:v>
                </c:pt>
                <c:pt idx="145">
                  <c:v>0.10330960000000289</c:v>
                </c:pt>
                <c:pt idx="146">
                  <c:v>0.10869600000000212</c:v>
                </c:pt>
                <c:pt idx="147">
                  <c:v>0.11865989999999706</c:v>
                </c:pt>
                <c:pt idx="148">
                  <c:v>0.13591000000000289</c:v>
                </c:pt>
                <c:pt idx="149">
                  <c:v>0.11630250000000336</c:v>
                </c:pt>
                <c:pt idx="150">
                  <c:v>0.11787410000000169</c:v>
                </c:pt>
                <c:pt idx="151">
                  <c:v>0.11106110000000063</c:v>
                </c:pt>
                <c:pt idx="152">
                  <c:v>0.13290400000000346</c:v>
                </c:pt>
                <c:pt idx="153">
                  <c:v>0.10672759999999926</c:v>
                </c:pt>
                <c:pt idx="154">
                  <c:v>0.13512419999999992</c:v>
                </c:pt>
                <c:pt idx="155">
                  <c:v>0.14229579999999944</c:v>
                </c:pt>
                <c:pt idx="156">
                  <c:v>0.1297759999999997</c:v>
                </c:pt>
                <c:pt idx="157">
                  <c:v>0.14307399999999859</c:v>
                </c:pt>
                <c:pt idx="158">
                  <c:v>0.15335079999999834</c:v>
                </c:pt>
                <c:pt idx="159">
                  <c:v>0.15646360000000242</c:v>
                </c:pt>
                <c:pt idx="160">
                  <c:v>0.13747399999999743</c:v>
                </c:pt>
                <c:pt idx="161">
                  <c:v>0.1424255000000017</c:v>
                </c:pt>
                <c:pt idx="162">
                  <c:v>0.15048980000000284</c:v>
                </c:pt>
                <c:pt idx="163">
                  <c:v>0.12493890000000363</c:v>
                </c:pt>
                <c:pt idx="164">
                  <c:v>0.14880370000000198</c:v>
                </c:pt>
                <c:pt idx="165">
                  <c:v>0.17369839999999948</c:v>
                </c:pt>
                <c:pt idx="166">
                  <c:v>0.16606140000000394</c:v>
                </c:pt>
                <c:pt idx="167">
                  <c:v>0.16127010000000302</c:v>
                </c:pt>
                <c:pt idx="168">
                  <c:v>0.16152950000000038</c:v>
                </c:pt>
                <c:pt idx="169">
                  <c:v>0.19447319999999743</c:v>
                </c:pt>
                <c:pt idx="170">
                  <c:v>0.16386409999999793</c:v>
                </c:pt>
                <c:pt idx="171">
                  <c:v>0.15322110000000341</c:v>
                </c:pt>
                <c:pt idx="172">
                  <c:v>0.16580199999999942</c:v>
                </c:pt>
                <c:pt idx="173">
                  <c:v>0.16101069999999856</c:v>
                </c:pt>
                <c:pt idx="174">
                  <c:v>0.18299859999999799</c:v>
                </c:pt>
                <c:pt idx="175">
                  <c:v>0.17356869999999724</c:v>
                </c:pt>
                <c:pt idx="176">
                  <c:v>0.15997310000000226</c:v>
                </c:pt>
                <c:pt idx="177">
                  <c:v>0.19125360000000319</c:v>
                </c:pt>
                <c:pt idx="178">
                  <c:v>0.17887110000000206</c:v>
                </c:pt>
                <c:pt idx="179">
                  <c:v>0.16891480000000342</c:v>
                </c:pt>
                <c:pt idx="180">
                  <c:v>0.19935610000000289</c:v>
                </c:pt>
                <c:pt idx="181">
                  <c:v>0.1899643000000002</c:v>
                </c:pt>
                <c:pt idx="182">
                  <c:v>0.18454740000000003</c:v>
                </c:pt>
                <c:pt idx="183">
                  <c:v>0.17809290000000291</c:v>
                </c:pt>
                <c:pt idx="184">
                  <c:v>0.17913049999999944</c:v>
                </c:pt>
                <c:pt idx="185">
                  <c:v>0.19974520000000273</c:v>
                </c:pt>
                <c:pt idx="186">
                  <c:v>0.19318390000000113</c:v>
                </c:pt>
                <c:pt idx="187">
                  <c:v>0.18661500000000344</c:v>
                </c:pt>
                <c:pt idx="188">
                  <c:v>0.1908645000000036</c:v>
                </c:pt>
                <c:pt idx="189">
                  <c:v>0.19344329999999879</c:v>
                </c:pt>
                <c:pt idx="190">
                  <c:v>0.17732240000000141</c:v>
                </c:pt>
                <c:pt idx="191">
                  <c:v>0.18700410000000312</c:v>
                </c:pt>
                <c:pt idx="192">
                  <c:v>0.19331360000000336</c:v>
                </c:pt>
                <c:pt idx="193">
                  <c:v>0.17874140000000024</c:v>
                </c:pt>
                <c:pt idx="194">
                  <c:v>0.194984400000003</c:v>
                </c:pt>
                <c:pt idx="195">
                  <c:v>0.20745080000000371</c:v>
                </c:pt>
                <c:pt idx="196">
                  <c:v>0.19639579999999776</c:v>
                </c:pt>
                <c:pt idx="197">
                  <c:v>0.21155550000000289</c:v>
                </c:pt>
                <c:pt idx="198">
                  <c:v>0.2308655000000002</c:v>
                </c:pt>
                <c:pt idx="199">
                  <c:v>0.22039029999999835</c:v>
                </c:pt>
                <c:pt idx="200">
                  <c:v>0.20128629999999983</c:v>
                </c:pt>
                <c:pt idx="201">
                  <c:v>0.21347810000000345</c:v>
                </c:pt>
                <c:pt idx="202">
                  <c:v>0.2303543000000019</c:v>
                </c:pt>
                <c:pt idx="203">
                  <c:v>0.20063780000000264</c:v>
                </c:pt>
                <c:pt idx="204">
                  <c:v>0.23609919999999848</c:v>
                </c:pt>
                <c:pt idx="205">
                  <c:v>0.22512050000000267</c:v>
                </c:pt>
                <c:pt idx="206">
                  <c:v>0.22358700000000203</c:v>
                </c:pt>
                <c:pt idx="207">
                  <c:v>0.23291009999999832</c:v>
                </c:pt>
                <c:pt idx="208">
                  <c:v>0.21680450000000209</c:v>
                </c:pt>
                <c:pt idx="209">
                  <c:v>0.23762510000000248</c:v>
                </c:pt>
                <c:pt idx="210">
                  <c:v>0.23048399999999725</c:v>
                </c:pt>
                <c:pt idx="211">
                  <c:v>0.21668240000000341</c:v>
                </c:pt>
                <c:pt idx="212">
                  <c:v>0.23444359999999898</c:v>
                </c:pt>
                <c:pt idx="213">
                  <c:v>0.22805780000000203</c:v>
                </c:pt>
                <c:pt idx="214">
                  <c:v>0.22192379999999906</c:v>
                </c:pt>
                <c:pt idx="215">
                  <c:v>0.2267836999999987</c:v>
                </c:pt>
                <c:pt idx="216">
                  <c:v>0.2525100000000009</c:v>
                </c:pt>
                <c:pt idx="217">
                  <c:v>0.26050570000000306</c:v>
                </c:pt>
                <c:pt idx="218">
                  <c:v>0.24806209999999879</c:v>
                </c:pt>
                <c:pt idx="219">
                  <c:v>0.27201840000000038</c:v>
                </c:pt>
                <c:pt idx="220">
                  <c:v>0.2587279999999984</c:v>
                </c:pt>
                <c:pt idx="221">
                  <c:v>0.26151269999999804</c:v>
                </c:pt>
                <c:pt idx="222">
                  <c:v>0.27467339999999807</c:v>
                </c:pt>
                <c:pt idx="223">
                  <c:v>0.26569359999999881</c:v>
                </c:pt>
                <c:pt idx="224">
                  <c:v>0.26822659999999926</c:v>
                </c:pt>
                <c:pt idx="225">
                  <c:v>0.2777023000000014</c:v>
                </c:pt>
                <c:pt idx="226">
                  <c:v>0.28476710000000333</c:v>
                </c:pt>
                <c:pt idx="227">
                  <c:v>0.28098289999999926</c:v>
                </c:pt>
                <c:pt idx="228">
                  <c:v>0.30738830000000061</c:v>
                </c:pt>
                <c:pt idx="229">
                  <c:v>0.28942109999999927</c:v>
                </c:pt>
                <c:pt idx="230">
                  <c:v>0.2918166999999996</c:v>
                </c:pt>
                <c:pt idx="231">
                  <c:v>0.31364440000000132</c:v>
                </c:pt>
                <c:pt idx="232">
                  <c:v>0.31564329999999841</c:v>
                </c:pt>
                <c:pt idx="233">
                  <c:v>0.33263389999999837</c:v>
                </c:pt>
                <c:pt idx="234">
                  <c:v>0.33711999999999992</c:v>
                </c:pt>
                <c:pt idx="235">
                  <c:v>0.34682459999999932</c:v>
                </c:pt>
                <c:pt idx="236">
                  <c:v>0.34445950000000003</c:v>
                </c:pt>
                <c:pt idx="237">
                  <c:v>0.36664580000000058</c:v>
                </c:pt>
                <c:pt idx="238">
                  <c:v>0.37554170000000003</c:v>
                </c:pt>
                <c:pt idx="239">
                  <c:v>0.34409329999999749</c:v>
                </c:pt>
                <c:pt idx="240">
                  <c:v>0.40076440000000002</c:v>
                </c:pt>
                <c:pt idx="241">
                  <c:v>0.40395350000000008</c:v>
                </c:pt>
                <c:pt idx="242">
                  <c:v>0.4168166999999996</c:v>
                </c:pt>
                <c:pt idx="243">
                  <c:v>0.43523400000000134</c:v>
                </c:pt>
                <c:pt idx="244">
                  <c:v>0.43158720000000317</c:v>
                </c:pt>
                <c:pt idx="245">
                  <c:v>0.4517746000000003</c:v>
                </c:pt>
                <c:pt idx="246">
                  <c:v>0.44994350000000333</c:v>
                </c:pt>
                <c:pt idx="247">
                  <c:v>0.44909669999999902</c:v>
                </c:pt>
                <c:pt idx="248">
                  <c:v>0.51713560000000314</c:v>
                </c:pt>
                <c:pt idx="249">
                  <c:v>0.5096053999999981</c:v>
                </c:pt>
                <c:pt idx="250">
                  <c:v>0.53169249999999835</c:v>
                </c:pt>
                <c:pt idx="251">
                  <c:v>0.53834530000000314</c:v>
                </c:pt>
                <c:pt idx="252">
                  <c:v>0.56050869999999953</c:v>
                </c:pt>
                <c:pt idx="253">
                  <c:v>0.59068299999999785</c:v>
                </c:pt>
                <c:pt idx="254">
                  <c:v>0.62460320000000391</c:v>
                </c:pt>
                <c:pt idx="255">
                  <c:v>0.62226869999999934</c:v>
                </c:pt>
                <c:pt idx="256">
                  <c:v>0.66221620000000314</c:v>
                </c:pt>
                <c:pt idx="257">
                  <c:v>0.69525140000000385</c:v>
                </c:pt>
                <c:pt idx="258">
                  <c:v>0.70028680000000054</c:v>
                </c:pt>
                <c:pt idx="259">
                  <c:v>0.72531130000000132</c:v>
                </c:pt>
                <c:pt idx="260">
                  <c:v>0.77783200000000363</c:v>
                </c:pt>
                <c:pt idx="261">
                  <c:v>0.77861020000000369</c:v>
                </c:pt>
                <c:pt idx="262">
                  <c:v>0.81300350000000066</c:v>
                </c:pt>
                <c:pt idx="263">
                  <c:v>0.87461849999999763</c:v>
                </c:pt>
                <c:pt idx="264">
                  <c:v>0.90016169999999818</c:v>
                </c:pt>
                <c:pt idx="265">
                  <c:v>0.93406670000000247</c:v>
                </c:pt>
                <c:pt idx="266">
                  <c:v>0.97004700000000166</c:v>
                </c:pt>
                <c:pt idx="267">
                  <c:v>1.0196990999999935</c:v>
                </c:pt>
                <c:pt idx="268">
                  <c:v>1.0371245999999958</c:v>
                </c:pt>
                <c:pt idx="269">
                  <c:v>1.100982600000002</c:v>
                </c:pt>
                <c:pt idx="270">
                  <c:v>1.1554870000000026</c:v>
                </c:pt>
                <c:pt idx="271">
                  <c:v>1.1849670000000003</c:v>
                </c:pt>
                <c:pt idx="272">
                  <c:v>1.2235411999999977</c:v>
                </c:pt>
                <c:pt idx="273">
                  <c:v>1.3167419000000002</c:v>
                </c:pt>
                <c:pt idx="274">
                  <c:v>1.346344000000002</c:v>
                </c:pt>
                <c:pt idx="275">
                  <c:v>1.393096899999998</c:v>
                </c:pt>
                <c:pt idx="276">
                  <c:v>1.4708557000000013</c:v>
                </c:pt>
                <c:pt idx="277">
                  <c:v>1.5173949999999985</c:v>
                </c:pt>
                <c:pt idx="278">
                  <c:v>1.5953674000000007</c:v>
                </c:pt>
                <c:pt idx="279">
                  <c:v>1.6432800000000007</c:v>
                </c:pt>
                <c:pt idx="280">
                  <c:v>1.7275084999999974</c:v>
                </c:pt>
                <c:pt idx="281">
                  <c:v>1.7693481000000024</c:v>
                </c:pt>
                <c:pt idx="282">
                  <c:v>1.839538499999998</c:v>
                </c:pt>
                <c:pt idx="283">
                  <c:v>1.9258116999999986</c:v>
                </c:pt>
                <c:pt idx="284">
                  <c:v>1.9901123000000012</c:v>
                </c:pt>
                <c:pt idx="285">
                  <c:v>2.0532226000000007</c:v>
                </c:pt>
                <c:pt idx="286">
                  <c:v>2.1049194</c:v>
                </c:pt>
                <c:pt idx="287">
                  <c:v>2.1804199000000004</c:v>
                </c:pt>
                <c:pt idx="288">
                  <c:v>2.2227173000000002</c:v>
                </c:pt>
                <c:pt idx="289">
                  <c:v>2.2720337000000015</c:v>
                </c:pt>
                <c:pt idx="290">
                  <c:v>2.3230590999999987</c:v>
                </c:pt>
                <c:pt idx="291">
                  <c:v>2.3560179999999953</c:v>
                </c:pt>
                <c:pt idx="292">
                  <c:v>2.3936767000000003</c:v>
                </c:pt>
                <c:pt idx="293">
                  <c:v>2.4205322000000002</c:v>
                </c:pt>
                <c:pt idx="294">
                  <c:v>2.4196166999999953</c:v>
                </c:pt>
                <c:pt idx="295">
                  <c:v>2.4318847000000008</c:v>
                </c:pt>
                <c:pt idx="296">
                  <c:v>2.3848265999999998</c:v>
                </c:pt>
                <c:pt idx="297">
                  <c:v>2.3418578999999977</c:v>
                </c:pt>
                <c:pt idx="298">
                  <c:v>2.2548218000000042</c:v>
                </c:pt>
                <c:pt idx="299">
                  <c:v>2.1759033000000017</c:v>
                </c:pt>
                <c:pt idx="300">
                  <c:v>2.0198668999999967</c:v>
                </c:pt>
                <c:pt idx="301">
                  <c:v>1.9231261999999976</c:v>
                </c:pt>
                <c:pt idx="302">
                  <c:v>1.703338599999997</c:v>
                </c:pt>
                <c:pt idx="303">
                  <c:v>1.4680481000000007</c:v>
                </c:pt>
                <c:pt idx="304">
                  <c:v>1.2188414999999981</c:v>
                </c:pt>
                <c:pt idx="305">
                  <c:v>0.92831420000000253</c:v>
                </c:pt>
                <c:pt idx="306">
                  <c:v>0.61412049999999863</c:v>
                </c:pt>
                <c:pt idx="307">
                  <c:v>0.30876159999999747</c:v>
                </c:pt>
                <c:pt idx="308">
                  <c:v>-6.5918000000024851E-3</c:v>
                </c:pt>
                <c:pt idx="309">
                  <c:v>-0.3648681999999977</c:v>
                </c:pt>
                <c:pt idx="310">
                  <c:v>-0.85308839999999719</c:v>
                </c:pt>
                <c:pt idx="311">
                  <c:v>-1.1279906999999949</c:v>
                </c:pt>
                <c:pt idx="312">
                  <c:v>-1.6056518999999978</c:v>
                </c:pt>
                <c:pt idx="313">
                  <c:v>-2.0555724999999967</c:v>
                </c:pt>
                <c:pt idx="314">
                  <c:v>-2.534057599999997</c:v>
                </c:pt>
                <c:pt idx="315">
                  <c:v>-2.9675293000000051</c:v>
                </c:pt>
                <c:pt idx="316">
                  <c:v>-3.4457397999999992</c:v>
                </c:pt>
                <c:pt idx="317">
                  <c:v>-3.9161377000000002</c:v>
                </c:pt>
                <c:pt idx="318">
                  <c:v>-4.3270263999999932</c:v>
                </c:pt>
                <c:pt idx="319">
                  <c:v>-4.7471008999999915</c:v>
                </c:pt>
                <c:pt idx="320">
                  <c:v>-5.3883208999999965</c:v>
                </c:pt>
                <c:pt idx="321">
                  <c:v>-5.7251739999999955</c:v>
                </c:pt>
                <c:pt idx="322">
                  <c:v>-6.2692260999999974</c:v>
                </c:pt>
                <c:pt idx="323">
                  <c:v>-6.7857056</c:v>
                </c:pt>
                <c:pt idx="324">
                  <c:v>-7.3030700999999985</c:v>
                </c:pt>
                <c:pt idx="325">
                  <c:v>-7.8455505999999948</c:v>
                </c:pt>
                <c:pt idx="326">
                  <c:v>-8.3720551000000007</c:v>
                </c:pt>
                <c:pt idx="327">
                  <c:v>-8.8275223000000018</c:v>
                </c:pt>
                <c:pt idx="328">
                  <c:v>-9.3631592000000161</c:v>
                </c:pt>
                <c:pt idx="329">
                  <c:v>-9.8357544000000026</c:v>
                </c:pt>
                <c:pt idx="330">
                  <c:v>-10.498931900000001</c:v>
                </c:pt>
                <c:pt idx="331">
                  <c:v>-10.893371599999998</c:v>
                </c:pt>
                <c:pt idx="332">
                  <c:v>-11.568550100000003</c:v>
                </c:pt>
                <c:pt idx="333">
                  <c:v>-12.143371599999998</c:v>
                </c:pt>
                <c:pt idx="334">
                  <c:v>-12.812683100000006</c:v>
                </c:pt>
                <c:pt idx="335">
                  <c:v>-13.390289300000006</c:v>
                </c:pt>
                <c:pt idx="336">
                  <c:v>-13.890106200000016</c:v>
                </c:pt>
                <c:pt idx="337">
                  <c:v>-14.484039300000006</c:v>
                </c:pt>
                <c:pt idx="338">
                  <c:v>-15.109619200000004</c:v>
                </c:pt>
                <c:pt idx="339">
                  <c:v>-15.675476100000004</c:v>
                </c:pt>
                <c:pt idx="340">
                  <c:v>-16.413238499999999</c:v>
                </c:pt>
                <c:pt idx="341">
                  <c:v>-16.845581099999986</c:v>
                </c:pt>
                <c:pt idx="342">
                  <c:v>-17.562843299999958</c:v>
                </c:pt>
                <c:pt idx="343">
                  <c:v>-18.300109900000002</c:v>
                </c:pt>
                <c:pt idx="344">
                  <c:v>-19.138519299999967</c:v>
                </c:pt>
                <c:pt idx="345">
                  <c:v>-19.612274200000005</c:v>
                </c:pt>
                <c:pt idx="346">
                  <c:v>-20.583785999999989</c:v>
                </c:pt>
                <c:pt idx="347">
                  <c:v>-21.006836</c:v>
                </c:pt>
                <c:pt idx="348">
                  <c:v>-21.855712899999954</c:v>
                </c:pt>
                <c:pt idx="349">
                  <c:v>-22.382873599999989</c:v>
                </c:pt>
                <c:pt idx="350">
                  <c:v>-23.581672699999967</c:v>
                </c:pt>
                <c:pt idx="351">
                  <c:v>-24.101501499999998</c:v>
                </c:pt>
                <c:pt idx="352">
                  <c:v>-24.6237183</c:v>
                </c:pt>
                <c:pt idx="353">
                  <c:v>-25.578796400000002</c:v>
                </c:pt>
                <c:pt idx="354">
                  <c:v>-26.636886599999997</c:v>
                </c:pt>
                <c:pt idx="355">
                  <c:v>-27.040832499999986</c:v>
                </c:pt>
                <c:pt idx="356">
                  <c:v>-28.110107399999997</c:v>
                </c:pt>
                <c:pt idx="357">
                  <c:v>-27.996215800000002</c:v>
                </c:pt>
                <c:pt idx="358">
                  <c:v>-29.42652899999997</c:v>
                </c:pt>
                <c:pt idx="359">
                  <c:v>-29.982635499999965</c:v>
                </c:pt>
                <c:pt idx="360">
                  <c:v>-30.785522499999942</c:v>
                </c:pt>
                <c:pt idx="361">
                  <c:v>-31.015319799999986</c:v>
                </c:pt>
                <c:pt idx="362">
                  <c:v>-31.022460999999886</c:v>
                </c:pt>
                <c:pt idx="363">
                  <c:v>-32.892761300000011</c:v>
                </c:pt>
                <c:pt idx="364">
                  <c:v>-33.642273000000003</c:v>
                </c:pt>
                <c:pt idx="365">
                  <c:v>-34.319610600000004</c:v>
                </c:pt>
                <c:pt idx="366">
                  <c:v>-33.835205100000003</c:v>
                </c:pt>
                <c:pt idx="367">
                  <c:v>-34.466888499999996</c:v>
                </c:pt>
                <c:pt idx="368">
                  <c:v>-36.264648499999893</c:v>
                </c:pt>
                <c:pt idx="369">
                  <c:v>-36.559631400000001</c:v>
                </c:pt>
                <c:pt idx="370">
                  <c:v>-37.8066101</c:v>
                </c:pt>
                <c:pt idx="371">
                  <c:v>-37.009155300000074</c:v>
                </c:pt>
                <c:pt idx="372">
                  <c:v>-36.599914600000012</c:v>
                </c:pt>
                <c:pt idx="373">
                  <c:v>-37.278442400000003</c:v>
                </c:pt>
                <c:pt idx="374">
                  <c:v>-37.320587200000006</c:v>
                </c:pt>
                <c:pt idx="375">
                  <c:v>-37.127258299999966</c:v>
                </c:pt>
                <c:pt idx="376">
                  <c:v>-38.972320600000003</c:v>
                </c:pt>
                <c:pt idx="377">
                  <c:v>-37.286163400000007</c:v>
                </c:pt>
                <c:pt idx="378">
                  <c:v>-39.20886229999995</c:v>
                </c:pt>
                <c:pt idx="379">
                  <c:v>-38.939392100000013</c:v>
                </c:pt>
                <c:pt idx="380">
                  <c:v>-37.227905300000074</c:v>
                </c:pt>
                <c:pt idx="381">
                  <c:v>-38.875900300000012</c:v>
                </c:pt>
                <c:pt idx="382">
                  <c:v>-37.602966300000013</c:v>
                </c:pt>
                <c:pt idx="383">
                  <c:v>-38.013549799999893</c:v>
                </c:pt>
                <c:pt idx="384">
                  <c:v>-39.817443899999994</c:v>
                </c:pt>
                <c:pt idx="385">
                  <c:v>-39.799865700000012</c:v>
                </c:pt>
                <c:pt idx="386">
                  <c:v>-40.45550539999995</c:v>
                </c:pt>
                <c:pt idx="387">
                  <c:v>-40.896606500000004</c:v>
                </c:pt>
                <c:pt idx="388">
                  <c:v>-42.593078600000013</c:v>
                </c:pt>
                <c:pt idx="389">
                  <c:v>-41.034057599999997</c:v>
                </c:pt>
                <c:pt idx="390">
                  <c:v>-44.613342300000056</c:v>
                </c:pt>
                <c:pt idx="391">
                  <c:v>-46.221588200000056</c:v>
                </c:pt>
                <c:pt idx="392">
                  <c:v>-45.023467999999902</c:v>
                </c:pt>
                <c:pt idx="393">
                  <c:v>-45.567932200000065</c:v>
                </c:pt>
                <c:pt idx="394">
                  <c:v>-47.607986499999996</c:v>
                </c:pt>
                <c:pt idx="395">
                  <c:v>-50.322250400000001</c:v>
                </c:pt>
                <c:pt idx="396">
                  <c:v>-44.028625500000011</c:v>
                </c:pt>
                <c:pt idx="397">
                  <c:v>-49.10058599999995</c:v>
                </c:pt>
                <c:pt idx="398">
                  <c:v>-50.872161900000002</c:v>
                </c:pt>
                <c:pt idx="399">
                  <c:v>-46.821258599999901</c:v>
                </c:pt>
                <c:pt idx="400">
                  <c:v>-53.165527400000002</c:v>
                </c:pt>
              </c:numCache>
            </c:numRef>
          </c:yVal>
          <c:smooth val="1"/>
        </c:ser>
        <c:axId val="45006848"/>
        <c:axId val="58322944"/>
      </c:scatterChart>
      <c:valAx>
        <c:axId val="45006848"/>
        <c:scaling>
          <c:logBase val="10"/>
          <c:orientation val="minMax"/>
          <c:max val="10"/>
        </c:scaling>
        <c:axPos val="b"/>
        <c:majorGridlines/>
        <c:minorGridlines>
          <c:spPr>
            <a:ln>
              <a:solidFill>
                <a:srgbClr val="5F6062"/>
              </a:solidFill>
            </a:ln>
          </c:spPr>
        </c:minorGridlines>
        <c:title>
          <c:tx>
            <c:rich>
              <a:bodyPr/>
              <a:lstStyle/>
              <a:p>
                <a:pPr>
                  <a:defRPr sz="1000" b="0" baseline="0">
                    <a:solidFill>
                      <a:srgbClr val="5F6062"/>
                    </a:solidFill>
                    <a:latin typeface="Tahoma" pitchFamily="34" charset="0"/>
                    <a:ea typeface="Tahoma" pitchFamily="34" charset="0"/>
                    <a:cs typeface="Tahoma" pitchFamily="34" charset="0"/>
                  </a:defRPr>
                </a:pPr>
                <a:r>
                  <a:rPr lang="en-US" sz="1000" baseline="0" dirty="0">
                    <a:solidFill>
                      <a:schemeClr val="tx1"/>
                    </a:solidFill>
                  </a:rPr>
                  <a:t>Frequency (MHz)</a:t>
                </a:r>
              </a:p>
            </c:rich>
          </c:tx>
        </c:title>
        <c:numFmt formatCode="General" sourceLinked="1"/>
        <c:majorTickMark val="none"/>
        <c:tickLblPos val="low"/>
        <c:spPr>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c:spPr>
        <c:txPr>
          <a:bodyPr/>
          <a:lstStyle/>
          <a:p>
            <a:pPr>
              <a:defRPr sz="1000">
                <a:solidFill>
                  <a:srgbClr val="5F6062"/>
                </a:solidFill>
                <a:latin typeface="Tahoma" pitchFamily="34" charset="0"/>
                <a:ea typeface="Tahoma" pitchFamily="34" charset="0"/>
                <a:cs typeface="Tahoma" pitchFamily="34" charset="0"/>
              </a:defRPr>
            </a:pPr>
            <a:endParaRPr lang="zh-CN"/>
          </a:p>
        </c:txPr>
        <c:crossAx val="58322944"/>
        <c:crosses val="autoZero"/>
        <c:crossBetween val="midCat"/>
      </c:valAx>
      <c:valAx>
        <c:axId val="58322944"/>
        <c:scaling>
          <c:orientation val="minMax"/>
          <c:max val="3"/>
          <c:min val="-7"/>
        </c:scaling>
        <c:axPos val="l"/>
        <c:majorGridlines>
          <c:spPr>
            <a:ln>
              <a:solidFill>
                <a:srgbClr val="5F6062"/>
              </a:solidFill>
            </a:ln>
          </c:spPr>
        </c:majorGridlines>
        <c:title>
          <c:tx>
            <c:rich>
              <a:bodyPr/>
              <a:lstStyle/>
              <a:p>
                <a:pPr>
                  <a:defRPr sz="2000" b="0">
                    <a:solidFill>
                      <a:srgbClr val="5F6062"/>
                    </a:solidFill>
                    <a:latin typeface="Tahoma" pitchFamily="34" charset="0"/>
                    <a:ea typeface="Tahoma" pitchFamily="34" charset="0"/>
                    <a:cs typeface="Tahoma" pitchFamily="34" charset="0"/>
                  </a:defRPr>
                </a:pPr>
                <a:r>
                  <a:rPr lang="en-US" sz="1000" dirty="0">
                    <a:solidFill>
                      <a:schemeClr val="tx1"/>
                    </a:solidFill>
                  </a:rPr>
                  <a:t>Normalized Gain (dB)</a:t>
                </a:r>
              </a:p>
            </c:rich>
          </c:tx>
          <c:spPr>
            <a:solidFill>
              <a:sysClr val="window" lastClr="FFFFFF"/>
            </a:solidFill>
          </c:spPr>
        </c:title>
        <c:numFmt formatCode="General" sourceLinked="1"/>
        <c:majorTickMark val="none"/>
        <c:tickLblPos val="low"/>
        <c:txPr>
          <a:bodyPr/>
          <a:lstStyle/>
          <a:p>
            <a:pPr>
              <a:defRPr sz="1000">
                <a:solidFill>
                  <a:srgbClr val="5F6062"/>
                </a:solidFill>
                <a:latin typeface="Tahoma" pitchFamily="34" charset="0"/>
                <a:ea typeface="Tahoma" pitchFamily="34" charset="0"/>
                <a:cs typeface="Tahoma" pitchFamily="34" charset="0"/>
              </a:defRPr>
            </a:pPr>
            <a:endParaRPr lang="zh-CN"/>
          </a:p>
        </c:txPr>
        <c:crossAx val="45006848"/>
        <c:crosses val="autoZero"/>
        <c:crossBetween val="midCat"/>
        <c:majorUnit val="1"/>
      </c:valAx>
      <c:spPr>
        <a:ln w="31750" cmpd="sng">
          <a:solidFill>
            <a:srgbClr val="5F6062"/>
          </a:solidFill>
        </a:ln>
      </c:spPr>
    </c:plotArea>
    <c:plotVisOnly val="1"/>
    <c:dispBlanksAs val="gap"/>
  </c:chart>
  <c:spPr>
    <a:ln>
      <a:solidFill>
        <a:sysClr val="windowText" lastClr="000000"/>
      </a:solidFill>
    </a:ln>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v>Frequency</c:v>
          </c:tx>
          <c:cat>
            <c:strRef>
              <c:f>Sheet4!$A$2:$A$52</c:f>
              <c:strCache>
                <c:ptCount val="51"/>
                <c:pt idx="0">
                  <c:v>-0.98</c:v>
                </c:pt>
                <c:pt idx="1">
                  <c:v>-0.94</c:v>
                </c:pt>
                <c:pt idx="2">
                  <c:v>-0.9</c:v>
                </c:pt>
                <c:pt idx="3">
                  <c:v>-0.86</c:v>
                </c:pt>
                <c:pt idx="4">
                  <c:v>-0.82</c:v>
                </c:pt>
                <c:pt idx="5">
                  <c:v>-0.78</c:v>
                </c:pt>
                <c:pt idx="6">
                  <c:v>-0.74</c:v>
                </c:pt>
                <c:pt idx="7">
                  <c:v>-0.7</c:v>
                </c:pt>
                <c:pt idx="8">
                  <c:v>-0.66</c:v>
                </c:pt>
                <c:pt idx="9">
                  <c:v>-0.62</c:v>
                </c:pt>
                <c:pt idx="10">
                  <c:v>-0.58</c:v>
                </c:pt>
                <c:pt idx="11">
                  <c:v>-0.54</c:v>
                </c:pt>
                <c:pt idx="12">
                  <c:v>-0.5</c:v>
                </c:pt>
                <c:pt idx="13">
                  <c:v>-0.46</c:v>
                </c:pt>
                <c:pt idx="14">
                  <c:v>-0.42</c:v>
                </c:pt>
                <c:pt idx="15">
                  <c:v>-0.38</c:v>
                </c:pt>
                <c:pt idx="16">
                  <c:v>-0.34</c:v>
                </c:pt>
                <c:pt idx="17">
                  <c:v>-0.3</c:v>
                </c:pt>
                <c:pt idx="18">
                  <c:v>-0.26</c:v>
                </c:pt>
                <c:pt idx="19">
                  <c:v>-0.22</c:v>
                </c:pt>
                <c:pt idx="20">
                  <c:v>-0.18</c:v>
                </c:pt>
                <c:pt idx="21">
                  <c:v>-0.14</c:v>
                </c:pt>
                <c:pt idx="22">
                  <c:v>-0.1</c:v>
                </c:pt>
                <c:pt idx="23">
                  <c:v>-0.06</c:v>
                </c:pt>
                <c:pt idx="24">
                  <c:v>-0.02</c:v>
                </c:pt>
                <c:pt idx="25">
                  <c:v>0.02</c:v>
                </c:pt>
                <c:pt idx="26">
                  <c:v>0.06</c:v>
                </c:pt>
                <c:pt idx="27">
                  <c:v>0.1</c:v>
                </c:pt>
                <c:pt idx="28">
                  <c:v>0.14</c:v>
                </c:pt>
                <c:pt idx="29">
                  <c:v>0.18</c:v>
                </c:pt>
                <c:pt idx="30">
                  <c:v>0.22</c:v>
                </c:pt>
                <c:pt idx="31">
                  <c:v>0.26</c:v>
                </c:pt>
                <c:pt idx="32">
                  <c:v>0.3</c:v>
                </c:pt>
                <c:pt idx="33">
                  <c:v>0.34</c:v>
                </c:pt>
                <c:pt idx="34">
                  <c:v>0.38</c:v>
                </c:pt>
                <c:pt idx="35">
                  <c:v>0.42</c:v>
                </c:pt>
                <c:pt idx="36">
                  <c:v>0.46</c:v>
                </c:pt>
                <c:pt idx="37">
                  <c:v>0.5</c:v>
                </c:pt>
                <c:pt idx="38">
                  <c:v>0.54</c:v>
                </c:pt>
                <c:pt idx="39">
                  <c:v>0.58</c:v>
                </c:pt>
                <c:pt idx="40">
                  <c:v>0.62</c:v>
                </c:pt>
                <c:pt idx="41">
                  <c:v>0.66</c:v>
                </c:pt>
                <c:pt idx="42">
                  <c:v>0.7</c:v>
                </c:pt>
                <c:pt idx="43">
                  <c:v>0.74</c:v>
                </c:pt>
                <c:pt idx="44">
                  <c:v>0.78</c:v>
                </c:pt>
                <c:pt idx="45">
                  <c:v>0.82</c:v>
                </c:pt>
                <c:pt idx="46">
                  <c:v>0.86</c:v>
                </c:pt>
                <c:pt idx="47">
                  <c:v>0.9</c:v>
                </c:pt>
                <c:pt idx="48">
                  <c:v>0.94</c:v>
                </c:pt>
                <c:pt idx="49">
                  <c:v>0.98</c:v>
                </c:pt>
                <c:pt idx="50">
                  <c:v>More</c:v>
                </c:pt>
              </c:strCache>
            </c:strRef>
          </c:cat>
          <c:val>
            <c:numRef>
              <c:f>Sheet4!$B$2:$B$52</c:f>
              <c:numCache>
                <c:formatCode>General</c:formatCode>
                <c:ptCount val="51"/>
                <c:pt idx="0">
                  <c:v>0</c:v>
                </c:pt>
                <c:pt idx="1">
                  <c:v>144</c:v>
                </c:pt>
                <c:pt idx="2">
                  <c:v>239</c:v>
                </c:pt>
                <c:pt idx="3">
                  <c:v>204</c:v>
                </c:pt>
                <c:pt idx="4">
                  <c:v>258</c:v>
                </c:pt>
                <c:pt idx="5">
                  <c:v>298</c:v>
                </c:pt>
                <c:pt idx="6">
                  <c:v>322</c:v>
                </c:pt>
                <c:pt idx="7">
                  <c:v>409</c:v>
                </c:pt>
                <c:pt idx="8">
                  <c:v>435</c:v>
                </c:pt>
                <c:pt idx="9">
                  <c:v>481</c:v>
                </c:pt>
                <c:pt idx="10">
                  <c:v>581</c:v>
                </c:pt>
                <c:pt idx="11">
                  <c:v>714</c:v>
                </c:pt>
                <c:pt idx="12">
                  <c:v>770</c:v>
                </c:pt>
                <c:pt idx="13">
                  <c:v>910</c:v>
                </c:pt>
                <c:pt idx="14">
                  <c:v>1068</c:v>
                </c:pt>
                <c:pt idx="15">
                  <c:v>1219</c:v>
                </c:pt>
                <c:pt idx="16">
                  <c:v>1429</c:v>
                </c:pt>
                <c:pt idx="17">
                  <c:v>1605</c:v>
                </c:pt>
                <c:pt idx="18">
                  <c:v>1845</c:v>
                </c:pt>
                <c:pt idx="19">
                  <c:v>2109</c:v>
                </c:pt>
                <c:pt idx="20">
                  <c:v>2498</c:v>
                </c:pt>
                <c:pt idx="21">
                  <c:v>2699</c:v>
                </c:pt>
                <c:pt idx="22">
                  <c:v>3089</c:v>
                </c:pt>
                <c:pt idx="23">
                  <c:v>3154</c:v>
                </c:pt>
                <c:pt idx="24">
                  <c:v>3700</c:v>
                </c:pt>
                <c:pt idx="25">
                  <c:v>4185</c:v>
                </c:pt>
                <c:pt idx="26">
                  <c:v>4141</c:v>
                </c:pt>
                <c:pt idx="27">
                  <c:v>4590</c:v>
                </c:pt>
                <c:pt idx="28">
                  <c:v>4299</c:v>
                </c:pt>
                <c:pt idx="29">
                  <c:v>4330</c:v>
                </c:pt>
                <c:pt idx="30">
                  <c:v>4014</c:v>
                </c:pt>
                <c:pt idx="31">
                  <c:v>3913</c:v>
                </c:pt>
                <c:pt idx="32">
                  <c:v>3519</c:v>
                </c:pt>
                <c:pt idx="33">
                  <c:v>3077</c:v>
                </c:pt>
                <c:pt idx="34">
                  <c:v>2788</c:v>
                </c:pt>
                <c:pt idx="35">
                  <c:v>2259</c:v>
                </c:pt>
                <c:pt idx="36">
                  <c:v>1886</c:v>
                </c:pt>
                <c:pt idx="37">
                  <c:v>1507</c:v>
                </c:pt>
                <c:pt idx="38">
                  <c:v>1226</c:v>
                </c:pt>
                <c:pt idx="39">
                  <c:v>903</c:v>
                </c:pt>
                <c:pt idx="40">
                  <c:v>657</c:v>
                </c:pt>
                <c:pt idx="41">
                  <c:v>474</c:v>
                </c:pt>
                <c:pt idx="42">
                  <c:v>341</c:v>
                </c:pt>
                <c:pt idx="43">
                  <c:v>225</c:v>
                </c:pt>
                <c:pt idx="44">
                  <c:v>166</c:v>
                </c:pt>
                <c:pt idx="45">
                  <c:v>106</c:v>
                </c:pt>
                <c:pt idx="46">
                  <c:v>79</c:v>
                </c:pt>
                <c:pt idx="47">
                  <c:v>42</c:v>
                </c:pt>
                <c:pt idx="48">
                  <c:v>28</c:v>
                </c:pt>
                <c:pt idx="49">
                  <c:v>15</c:v>
                </c:pt>
                <c:pt idx="50">
                  <c:v>0</c:v>
                </c:pt>
              </c:numCache>
            </c:numRef>
          </c:val>
        </c:ser>
        <c:axId val="38658048"/>
        <c:axId val="38659968"/>
      </c:barChart>
      <c:catAx>
        <c:axId val="38658048"/>
        <c:scaling>
          <c:orientation val="minMax"/>
        </c:scaling>
        <c:axPos val="b"/>
        <c:majorGridlines>
          <c:spPr>
            <a:ln>
              <a:solidFill>
                <a:schemeClr val="tx1">
                  <a:lumMod val="50000"/>
                  <a:lumOff val="50000"/>
                </a:schemeClr>
              </a:solidFill>
            </a:ln>
          </c:spPr>
        </c:majorGridlines>
        <c:title>
          <c:tx>
            <c:rich>
              <a:bodyPr/>
              <a:lstStyle/>
              <a:p>
                <a:pPr>
                  <a:defRPr sz="1600">
                    <a:solidFill>
                      <a:schemeClr val="tx1">
                        <a:lumMod val="50000"/>
                        <a:lumOff val="50000"/>
                      </a:schemeClr>
                    </a:solidFill>
                  </a:defRPr>
                </a:pPr>
                <a:r>
                  <a:rPr lang="en-US" sz="1400" dirty="0">
                    <a:solidFill>
                      <a:schemeClr val="tx1">
                        <a:lumMod val="50000"/>
                        <a:lumOff val="50000"/>
                      </a:schemeClr>
                    </a:solidFill>
                  </a:rPr>
                  <a:t>Input Offset Voltage (mV)</a:t>
                </a:r>
              </a:p>
            </c:rich>
          </c:tx>
        </c:title>
        <c:tickLblPos val="low"/>
        <c:txPr>
          <a:bodyPr rot="-2700000" vert="horz" anchor="ctr" anchorCtr="0"/>
          <a:lstStyle/>
          <a:p>
            <a:pPr>
              <a:defRPr sz="1200" b="0">
                <a:solidFill>
                  <a:schemeClr val="tx1">
                    <a:lumMod val="65000"/>
                    <a:lumOff val="35000"/>
                  </a:schemeClr>
                </a:solidFill>
              </a:defRPr>
            </a:pPr>
            <a:endParaRPr lang="zh-CN"/>
          </a:p>
        </c:txPr>
        <c:crossAx val="38659968"/>
        <c:crosses val="autoZero"/>
        <c:auto val="1"/>
        <c:lblAlgn val="ctr"/>
        <c:lblOffset val="100"/>
        <c:tickLblSkip val="7"/>
        <c:tickMarkSkip val="7"/>
      </c:catAx>
      <c:valAx>
        <c:axId val="38659968"/>
        <c:scaling>
          <c:orientation val="minMax"/>
        </c:scaling>
        <c:axPos val="l"/>
        <c:majorGridlines>
          <c:spPr>
            <a:ln w="3175">
              <a:solidFill>
                <a:schemeClr val="tx1"/>
              </a:solidFill>
            </a:ln>
          </c:spPr>
        </c:majorGridlines>
        <c:title>
          <c:tx>
            <c:rich>
              <a:bodyPr/>
              <a:lstStyle/>
              <a:p>
                <a:pPr>
                  <a:defRPr sz="1400">
                    <a:solidFill>
                      <a:schemeClr val="tx1">
                        <a:lumMod val="50000"/>
                        <a:lumOff val="50000"/>
                      </a:schemeClr>
                    </a:solidFill>
                  </a:defRPr>
                </a:pPr>
                <a:r>
                  <a:rPr lang="en-US" sz="1400" dirty="0">
                    <a:solidFill>
                      <a:schemeClr val="tx1">
                        <a:lumMod val="50000"/>
                        <a:lumOff val="50000"/>
                      </a:schemeClr>
                    </a:solidFill>
                  </a:rPr>
                  <a:t>Units</a:t>
                </a:r>
              </a:p>
            </c:rich>
          </c:tx>
        </c:title>
        <c:numFmt formatCode="General" sourceLinked="0"/>
        <c:majorTickMark val="none"/>
        <c:tickLblPos val="nextTo"/>
        <c:spPr>
          <a:solidFill>
            <a:schemeClr val="bg1"/>
          </a:solidFill>
        </c:spPr>
        <c:txPr>
          <a:bodyPr/>
          <a:lstStyle/>
          <a:p>
            <a:pPr>
              <a:defRPr sz="1050" b="1">
                <a:solidFill>
                  <a:schemeClr val="tx1">
                    <a:lumMod val="50000"/>
                    <a:lumOff val="50000"/>
                  </a:schemeClr>
                </a:solidFill>
              </a:defRPr>
            </a:pPr>
            <a:endParaRPr lang="zh-CN"/>
          </a:p>
        </c:txPr>
        <c:crossAx val="38658048"/>
        <c:crosses val="autoZero"/>
        <c:crossBetween val="between"/>
        <c:majorUnit val="1000"/>
      </c:valAx>
      <c:spPr>
        <a:noFill/>
        <a:ln w="12700">
          <a:solidFill>
            <a:prstClr val="black">
              <a:lumMod val="50000"/>
              <a:lumOff val="50000"/>
              <a:alpha val="50000"/>
            </a:prstClr>
          </a:solidFill>
        </a:ln>
        <a:scene3d>
          <a:camera prst="orthographicFront"/>
          <a:lightRig rig="threePt" dir="t"/>
        </a:scene3d>
        <a:sp3d>
          <a:bevelT/>
        </a:sp3d>
      </c:spPr>
    </c:plotArea>
    <c:plotVisOnly val="1"/>
    <c:dispBlanksAs val="gap"/>
  </c:chart>
  <c:spPr>
    <a:ln cap="rnd">
      <a:solidFill>
        <a:schemeClr val="bg2">
          <a:lumMod val="25000"/>
        </a:schemeClr>
      </a:solidFill>
    </a:ln>
    <a:scene3d>
      <a:camera prst="orthographicFront"/>
      <a:lightRig rig="threePt" dir="t"/>
    </a:scene3d>
    <a:sp3d>
      <a:bevelB/>
    </a:sp3d>
  </c:sp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28246-864B-4133-BAA6-FB9642FD39C6}" type="doc">
      <dgm:prSet loTypeId="urn:microsoft.com/office/officeart/2005/8/layout/vList4#2" loCatId="list" qsTypeId="urn:microsoft.com/office/officeart/2005/8/quickstyle/simple2" qsCatId="simple" csTypeId="urn:microsoft.com/office/officeart/2005/8/colors/accent1_2#1" csCatId="accent1" phldr="1"/>
      <dgm:spPr/>
      <dgm:t>
        <a:bodyPr/>
        <a:lstStyle/>
        <a:p>
          <a:endParaRPr lang="zh-CN" altLang="en-US"/>
        </a:p>
      </dgm:t>
    </dgm:pt>
    <dgm:pt modelId="{1541F237-15AA-4600-9A4C-C3928DE06669}">
      <dgm:prSet phldrT="[Text]"/>
      <dgm:spPr/>
      <dgm:t>
        <a:bodyPr/>
        <a:lstStyle/>
        <a:p>
          <a:r>
            <a:rPr lang="en-US" altLang="zh-CN" dirty="0" smtClean="0"/>
            <a:t>Current Shunt</a:t>
          </a:r>
          <a:endParaRPr lang="zh-CN" altLang="en-US" dirty="0"/>
        </a:p>
      </dgm:t>
    </dgm:pt>
    <dgm:pt modelId="{192D25C1-BF9F-4514-8D99-78DC4964EE58}" type="parTrans" cxnId="{92BA5AB6-0459-4A46-8A09-D246D65F9280}">
      <dgm:prSet/>
      <dgm:spPr/>
      <dgm:t>
        <a:bodyPr/>
        <a:lstStyle/>
        <a:p>
          <a:endParaRPr lang="zh-CN" altLang="en-US"/>
        </a:p>
      </dgm:t>
    </dgm:pt>
    <dgm:pt modelId="{031CBD36-31FB-4253-9659-E8DE23B67565}" type="sibTrans" cxnId="{92BA5AB6-0459-4A46-8A09-D246D65F9280}">
      <dgm:prSet/>
      <dgm:spPr/>
      <dgm:t>
        <a:bodyPr/>
        <a:lstStyle/>
        <a:p>
          <a:endParaRPr lang="zh-CN" altLang="en-US"/>
        </a:p>
      </dgm:t>
    </dgm:pt>
    <dgm:pt modelId="{1E1FB7A1-BF46-4ABE-BCCA-2B16E9ED753B}">
      <dgm:prSet phldrT="[Text]"/>
      <dgm:spPr/>
      <dgm:t>
        <a:bodyPr/>
        <a:lstStyle/>
        <a:p>
          <a:r>
            <a:rPr lang="en-US" altLang="zh-CN" dirty="0" smtClean="0"/>
            <a:t>Test equipment</a:t>
          </a:r>
          <a:endParaRPr lang="zh-CN" altLang="en-US" dirty="0"/>
        </a:p>
      </dgm:t>
    </dgm:pt>
    <dgm:pt modelId="{FD02C89E-080C-4588-8E58-8DA492A358E5}" type="parTrans" cxnId="{4CA355D0-151F-42FE-94AC-F2FEED81E5F3}">
      <dgm:prSet/>
      <dgm:spPr/>
      <dgm:t>
        <a:bodyPr/>
        <a:lstStyle/>
        <a:p>
          <a:endParaRPr lang="zh-CN" altLang="en-US"/>
        </a:p>
      </dgm:t>
    </dgm:pt>
    <dgm:pt modelId="{3673C378-9A9B-40A9-A31A-E2BA6FA125A2}" type="sibTrans" cxnId="{4CA355D0-151F-42FE-94AC-F2FEED81E5F3}">
      <dgm:prSet/>
      <dgm:spPr/>
      <dgm:t>
        <a:bodyPr/>
        <a:lstStyle/>
        <a:p>
          <a:endParaRPr lang="zh-CN" altLang="en-US"/>
        </a:p>
      </dgm:t>
    </dgm:pt>
    <dgm:pt modelId="{7E8B425D-BB01-4314-9E13-5CA6C6A8DEC5}">
      <dgm:prSet phldrT="[Text]"/>
      <dgm:spPr/>
      <dgm:t>
        <a:bodyPr/>
        <a:lstStyle/>
        <a:p>
          <a:r>
            <a:rPr lang="en-US" altLang="zh-CN" dirty="0" smtClean="0"/>
            <a:t>Motor control</a:t>
          </a:r>
          <a:endParaRPr lang="zh-CN" altLang="en-US" dirty="0"/>
        </a:p>
      </dgm:t>
    </dgm:pt>
    <dgm:pt modelId="{EFABB061-5F3C-4205-8AFF-E6FADA2DB000}" type="parTrans" cxnId="{3693882E-BE3C-4528-86E1-AA7E0934F4E0}">
      <dgm:prSet/>
      <dgm:spPr/>
      <dgm:t>
        <a:bodyPr/>
        <a:lstStyle/>
        <a:p>
          <a:endParaRPr lang="zh-CN" altLang="en-US"/>
        </a:p>
      </dgm:t>
    </dgm:pt>
    <dgm:pt modelId="{3A99F130-1A6D-496F-9327-FD8EE124BFAD}" type="sibTrans" cxnId="{3693882E-BE3C-4528-86E1-AA7E0934F4E0}">
      <dgm:prSet/>
      <dgm:spPr/>
      <dgm:t>
        <a:bodyPr/>
        <a:lstStyle/>
        <a:p>
          <a:endParaRPr lang="zh-CN" altLang="en-US"/>
        </a:p>
      </dgm:t>
    </dgm:pt>
    <dgm:pt modelId="{2B8AD3BE-ACE4-48AB-A141-A40DDF0B5520}">
      <dgm:prSet phldrT="[Text]"/>
      <dgm:spPr/>
      <dgm:t>
        <a:bodyPr/>
        <a:lstStyle/>
        <a:p>
          <a:r>
            <a:rPr lang="en-US" altLang="zh-CN" dirty="0" smtClean="0"/>
            <a:t>Pressure Sensor</a:t>
          </a:r>
          <a:endParaRPr lang="zh-CN" altLang="en-US" dirty="0"/>
        </a:p>
      </dgm:t>
    </dgm:pt>
    <dgm:pt modelId="{99D11F0A-CDB6-4E6E-9A3F-56C1B684ADA9}" type="parTrans" cxnId="{A3E26C5F-4D75-488C-93F5-4F50F5CD2035}">
      <dgm:prSet/>
      <dgm:spPr/>
      <dgm:t>
        <a:bodyPr/>
        <a:lstStyle/>
        <a:p>
          <a:endParaRPr lang="zh-CN" altLang="en-US"/>
        </a:p>
      </dgm:t>
    </dgm:pt>
    <dgm:pt modelId="{EA42947A-E520-441C-B5E6-070941A71EF1}" type="sibTrans" cxnId="{A3E26C5F-4D75-488C-93F5-4F50F5CD2035}">
      <dgm:prSet/>
      <dgm:spPr/>
      <dgm:t>
        <a:bodyPr/>
        <a:lstStyle/>
        <a:p>
          <a:endParaRPr lang="zh-CN" altLang="en-US"/>
        </a:p>
      </dgm:t>
    </dgm:pt>
    <dgm:pt modelId="{E0FFD8C2-BE6A-44FD-AFCE-3C0045ACAAC1}">
      <dgm:prSet phldrT="[Text]"/>
      <dgm:spPr/>
      <dgm:t>
        <a:bodyPr/>
        <a:lstStyle/>
        <a:p>
          <a:r>
            <a:rPr lang="en-US" altLang="zh-CN" dirty="0" smtClean="0"/>
            <a:t>Weight Scale Sensor</a:t>
          </a:r>
          <a:endParaRPr lang="zh-CN" altLang="en-US" dirty="0"/>
        </a:p>
      </dgm:t>
    </dgm:pt>
    <dgm:pt modelId="{B12BA225-AA56-4947-A8CE-40884CED26F0}" type="parTrans" cxnId="{B9075A5D-BEEF-4F00-A82A-3C1C38D9D470}">
      <dgm:prSet/>
      <dgm:spPr/>
      <dgm:t>
        <a:bodyPr/>
        <a:lstStyle/>
        <a:p>
          <a:endParaRPr lang="zh-CN" altLang="en-US"/>
        </a:p>
      </dgm:t>
    </dgm:pt>
    <dgm:pt modelId="{A635A02E-CA8A-411C-8079-D7A76E9227B5}" type="sibTrans" cxnId="{B9075A5D-BEEF-4F00-A82A-3C1C38D9D470}">
      <dgm:prSet/>
      <dgm:spPr/>
      <dgm:t>
        <a:bodyPr/>
        <a:lstStyle/>
        <a:p>
          <a:endParaRPr lang="zh-CN" altLang="en-US"/>
        </a:p>
      </dgm:t>
    </dgm:pt>
    <dgm:pt modelId="{F70AF086-F187-4518-853E-397399B06E82}">
      <dgm:prSet phldrT="[Text]"/>
      <dgm:spPr/>
      <dgm:t>
        <a:bodyPr/>
        <a:lstStyle/>
        <a:p>
          <a:r>
            <a:rPr lang="en-US" altLang="zh-CN" dirty="0" smtClean="0"/>
            <a:t>Flow Meters</a:t>
          </a:r>
          <a:endParaRPr lang="zh-CN" altLang="en-US" dirty="0"/>
        </a:p>
      </dgm:t>
    </dgm:pt>
    <dgm:pt modelId="{7547A9F0-FFCF-4339-B7CD-28CA899BCCE4}" type="parTrans" cxnId="{314C2E8D-1E0B-4832-BBDC-9BABFAE297A2}">
      <dgm:prSet/>
      <dgm:spPr/>
      <dgm:t>
        <a:bodyPr/>
        <a:lstStyle/>
        <a:p>
          <a:endParaRPr lang="zh-CN" altLang="en-US"/>
        </a:p>
      </dgm:t>
    </dgm:pt>
    <dgm:pt modelId="{FA00D5BA-DBF2-42DA-A4C8-BE8B5AAB22FD}" type="sibTrans" cxnId="{314C2E8D-1E0B-4832-BBDC-9BABFAE297A2}">
      <dgm:prSet/>
      <dgm:spPr/>
      <dgm:t>
        <a:bodyPr/>
        <a:lstStyle/>
        <a:p>
          <a:endParaRPr lang="zh-CN" altLang="en-US"/>
        </a:p>
      </dgm:t>
    </dgm:pt>
    <dgm:pt modelId="{8CCB2868-0769-4910-A1D6-96FC4A88CBF5}">
      <dgm:prSet phldrT="[Text]"/>
      <dgm:spPr/>
      <dgm:t>
        <a:bodyPr/>
        <a:lstStyle/>
        <a:p>
          <a:r>
            <a:rPr lang="en-US" altLang="zh-CN" dirty="0" smtClean="0"/>
            <a:t>Heat flow meter</a:t>
          </a:r>
          <a:endParaRPr lang="zh-CN" altLang="en-US" dirty="0"/>
        </a:p>
      </dgm:t>
    </dgm:pt>
    <dgm:pt modelId="{C2B8F7A2-9022-4877-9378-251AE1AD0FEE}" type="parTrans" cxnId="{4E9527A3-457D-4A71-883A-67C41262F02D}">
      <dgm:prSet/>
      <dgm:spPr/>
      <dgm:t>
        <a:bodyPr/>
        <a:lstStyle/>
        <a:p>
          <a:endParaRPr lang="zh-CN" altLang="en-US"/>
        </a:p>
      </dgm:t>
    </dgm:pt>
    <dgm:pt modelId="{0EAF56F4-B756-436A-9B73-A0EB4068A223}" type="sibTrans" cxnId="{4E9527A3-457D-4A71-883A-67C41262F02D}">
      <dgm:prSet/>
      <dgm:spPr/>
      <dgm:t>
        <a:bodyPr/>
        <a:lstStyle/>
        <a:p>
          <a:endParaRPr lang="zh-CN" altLang="en-US"/>
        </a:p>
      </dgm:t>
    </dgm:pt>
    <dgm:pt modelId="{38361505-79D5-4B99-89AA-72DFB7834F90}">
      <dgm:prSet phldrT="[Text]"/>
      <dgm:spPr/>
      <dgm:t>
        <a:bodyPr/>
        <a:lstStyle/>
        <a:p>
          <a:r>
            <a:rPr lang="en-US" altLang="zh-CN" dirty="0" smtClean="0"/>
            <a:t>Heavy industry</a:t>
          </a:r>
          <a:endParaRPr lang="zh-CN" altLang="en-US" dirty="0"/>
        </a:p>
      </dgm:t>
    </dgm:pt>
    <dgm:pt modelId="{19757DEC-B29F-48E6-81F7-457945614156}" type="parTrans" cxnId="{9F511C62-A8E2-4D02-B5E0-A9C7705270FE}">
      <dgm:prSet/>
      <dgm:spPr/>
      <dgm:t>
        <a:bodyPr/>
        <a:lstStyle/>
        <a:p>
          <a:endParaRPr lang="zh-CN" altLang="en-US"/>
        </a:p>
      </dgm:t>
    </dgm:pt>
    <dgm:pt modelId="{1854C42D-483C-42F6-B3AA-63A9720C62F3}" type="sibTrans" cxnId="{9F511C62-A8E2-4D02-B5E0-A9C7705270FE}">
      <dgm:prSet/>
      <dgm:spPr/>
      <dgm:t>
        <a:bodyPr/>
        <a:lstStyle/>
        <a:p>
          <a:endParaRPr lang="zh-CN" altLang="en-US"/>
        </a:p>
      </dgm:t>
    </dgm:pt>
    <dgm:pt modelId="{86FB8B4C-6CF3-48FF-BE16-A46F62717327}">
      <dgm:prSet phldrT="[Text]"/>
      <dgm:spPr/>
      <dgm:t>
        <a:bodyPr/>
        <a:lstStyle/>
        <a:p>
          <a:r>
            <a:rPr lang="en-US" altLang="zh-CN" dirty="0" smtClean="0"/>
            <a:t>Medical</a:t>
          </a:r>
          <a:endParaRPr lang="zh-CN" altLang="en-US" dirty="0"/>
        </a:p>
      </dgm:t>
    </dgm:pt>
    <dgm:pt modelId="{B5F8C07D-4741-4D0E-B743-D1E29BC9CA1B}" type="parTrans" cxnId="{C156AB29-0220-4FF5-B883-E37A730F5AB4}">
      <dgm:prSet/>
      <dgm:spPr/>
    </dgm:pt>
    <dgm:pt modelId="{046FDE94-A515-4863-B2CC-81FF99D0AB51}" type="sibTrans" cxnId="{C156AB29-0220-4FF5-B883-E37A730F5AB4}">
      <dgm:prSet/>
      <dgm:spPr/>
    </dgm:pt>
    <dgm:pt modelId="{CB785684-F982-4A92-A6A5-894E8485752E}">
      <dgm:prSet phldrT="[Text]"/>
      <dgm:spPr/>
      <dgm:t>
        <a:bodyPr/>
        <a:lstStyle/>
        <a:p>
          <a:r>
            <a:rPr lang="en-US" altLang="zh-CN" dirty="0" smtClean="0"/>
            <a:t>ECG</a:t>
          </a:r>
          <a:endParaRPr lang="zh-CN" altLang="en-US" dirty="0"/>
        </a:p>
      </dgm:t>
    </dgm:pt>
    <dgm:pt modelId="{980E4D70-02D6-4F06-8320-4CEE267D0E31}" type="parTrans" cxnId="{B383F9E8-E5FC-471D-8ABF-313E477AF5EB}">
      <dgm:prSet/>
      <dgm:spPr/>
    </dgm:pt>
    <dgm:pt modelId="{5D9658C2-A24D-4823-AC46-FE97BF35393B}" type="sibTrans" cxnId="{B383F9E8-E5FC-471D-8ABF-313E477AF5EB}">
      <dgm:prSet/>
      <dgm:spPr/>
    </dgm:pt>
    <dgm:pt modelId="{1F9F9923-F8A7-4FC8-9D76-1A5648437411}">
      <dgm:prSet phldrT="[Text]"/>
      <dgm:spPr/>
      <dgm:t>
        <a:bodyPr/>
        <a:lstStyle/>
        <a:p>
          <a:r>
            <a:rPr lang="en-US" altLang="zh-CN" dirty="0" smtClean="0"/>
            <a:t>Pulse </a:t>
          </a:r>
          <a:r>
            <a:rPr lang="en-US" altLang="zh-CN" dirty="0" err="1" smtClean="0"/>
            <a:t>Oximeter</a:t>
          </a:r>
          <a:endParaRPr lang="zh-CN" altLang="en-US" dirty="0"/>
        </a:p>
      </dgm:t>
    </dgm:pt>
    <dgm:pt modelId="{DED3E017-73D9-481F-BBC3-9E5FDB32407E}" type="parTrans" cxnId="{5678C2D4-F0C7-4E8E-B4A3-3321BA90F8ED}">
      <dgm:prSet/>
      <dgm:spPr/>
    </dgm:pt>
    <dgm:pt modelId="{1FE0F652-8930-49DE-8329-832AF6723D84}" type="sibTrans" cxnId="{5678C2D4-F0C7-4E8E-B4A3-3321BA90F8ED}">
      <dgm:prSet/>
      <dgm:spPr/>
    </dgm:pt>
    <dgm:pt modelId="{BBD2BACA-ADF4-4F02-984C-2B469F2A420F}">
      <dgm:prSet phldrT="[Text]"/>
      <dgm:spPr/>
      <dgm:t>
        <a:bodyPr/>
        <a:lstStyle/>
        <a:p>
          <a:r>
            <a:rPr lang="en-US" altLang="zh-CN" smtClean="0"/>
            <a:t>Magnetic flow meter </a:t>
          </a:r>
          <a:endParaRPr lang="zh-CN" altLang="en-US" dirty="0"/>
        </a:p>
      </dgm:t>
    </dgm:pt>
    <dgm:pt modelId="{CAD7A231-1466-4C83-BFF9-08046E9DBD11}" type="parTrans" cxnId="{317ABEB4-792C-4A23-A7DE-81258BF62535}">
      <dgm:prSet/>
      <dgm:spPr/>
    </dgm:pt>
    <dgm:pt modelId="{10C722F1-EB90-4293-991D-05E7050CEA99}" type="sibTrans" cxnId="{317ABEB4-792C-4A23-A7DE-81258BF62535}">
      <dgm:prSet/>
      <dgm:spPr/>
    </dgm:pt>
    <dgm:pt modelId="{CF8B65AD-E453-41E9-BD10-8F8C3F508E1C}">
      <dgm:prSet phldrT="[Text]"/>
      <dgm:spPr/>
      <dgm:t>
        <a:bodyPr/>
        <a:lstStyle/>
        <a:p>
          <a:r>
            <a:rPr lang="en-US" altLang="zh-CN" dirty="0" smtClean="0"/>
            <a:t>Inverter</a:t>
          </a:r>
          <a:endParaRPr lang="zh-CN" altLang="en-US" dirty="0"/>
        </a:p>
      </dgm:t>
    </dgm:pt>
    <dgm:pt modelId="{97952E74-EF1E-4F8C-AA25-426A1710782E}" type="parTrans" cxnId="{505B4FDF-8DB7-4AA4-8C43-DE9DF10A1149}">
      <dgm:prSet/>
      <dgm:spPr/>
    </dgm:pt>
    <dgm:pt modelId="{8A49AFD8-995B-46C8-99B6-9B84D53E6CE7}" type="sibTrans" cxnId="{505B4FDF-8DB7-4AA4-8C43-DE9DF10A1149}">
      <dgm:prSet/>
      <dgm:spPr/>
    </dgm:pt>
    <dgm:pt modelId="{EAA3FE5F-97F6-4287-904B-B4FCE599C5B6}" type="pres">
      <dgm:prSet presAssocID="{5CB28246-864B-4133-BAA6-FB9642FD39C6}" presName="linear" presStyleCnt="0">
        <dgm:presLayoutVars>
          <dgm:dir/>
          <dgm:resizeHandles val="exact"/>
        </dgm:presLayoutVars>
      </dgm:prSet>
      <dgm:spPr/>
      <dgm:t>
        <a:bodyPr/>
        <a:lstStyle/>
        <a:p>
          <a:endParaRPr lang="zh-CN" altLang="en-US"/>
        </a:p>
      </dgm:t>
    </dgm:pt>
    <dgm:pt modelId="{A6891F47-5B14-4231-BDFA-3EC15496AADA}" type="pres">
      <dgm:prSet presAssocID="{1541F237-15AA-4600-9A4C-C3928DE06669}" presName="comp" presStyleCnt="0"/>
      <dgm:spPr/>
    </dgm:pt>
    <dgm:pt modelId="{53842833-6A08-4FDA-AA61-8FF1354D1614}" type="pres">
      <dgm:prSet presAssocID="{1541F237-15AA-4600-9A4C-C3928DE06669}" presName="box" presStyleLbl="node1" presStyleIdx="0" presStyleCnt="5"/>
      <dgm:spPr/>
      <dgm:t>
        <a:bodyPr/>
        <a:lstStyle/>
        <a:p>
          <a:endParaRPr lang="zh-CN" altLang="en-US"/>
        </a:p>
      </dgm:t>
    </dgm:pt>
    <dgm:pt modelId="{0CCA68AC-54A1-4772-B7AC-5F912918C528}" type="pres">
      <dgm:prSet presAssocID="{1541F237-15AA-4600-9A4C-C3928DE06669}" presName="img" presStyleLbl="fgImgPlace1" presStyleIdx="0" presStyleCnt="5"/>
      <dgm:spPr>
        <a:blipFill rotWithShape="0">
          <a:blip xmlns:r="http://schemas.openxmlformats.org/officeDocument/2006/relationships" r:embed="rId1"/>
          <a:stretch>
            <a:fillRect/>
          </a:stretch>
        </a:blipFill>
      </dgm:spPr>
    </dgm:pt>
    <dgm:pt modelId="{E45B76BF-102B-4DFE-8D24-D9800C62DC8F}" type="pres">
      <dgm:prSet presAssocID="{1541F237-15AA-4600-9A4C-C3928DE06669}" presName="text" presStyleLbl="node1" presStyleIdx="0" presStyleCnt="5">
        <dgm:presLayoutVars>
          <dgm:bulletEnabled val="1"/>
        </dgm:presLayoutVars>
      </dgm:prSet>
      <dgm:spPr/>
      <dgm:t>
        <a:bodyPr/>
        <a:lstStyle/>
        <a:p>
          <a:endParaRPr lang="zh-CN" altLang="en-US"/>
        </a:p>
      </dgm:t>
    </dgm:pt>
    <dgm:pt modelId="{8749C3E5-A0B3-460D-8037-ED644B03AEDF}" type="pres">
      <dgm:prSet presAssocID="{031CBD36-31FB-4253-9659-E8DE23B67565}" presName="spacer" presStyleCnt="0"/>
      <dgm:spPr/>
    </dgm:pt>
    <dgm:pt modelId="{BB32135E-DA41-4F53-93BB-401041FCA650}" type="pres">
      <dgm:prSet presAssocID="{2B8AD3BE-ACE4-48AB-A141-A40DDF0B5520}" presName="comp" presStyleCnt="0"/>
      <dgm:spPr/>
    </dgm:pt>
    <dgm:pt modelId="{1C9CF45B-C30B-46E4-BE78-6ACBB9F8F487}" type="pres">
      <dgm:prSet presAssocID="{2B8AD3BE-ACE4-48AB-A141-A40DDF0B5520}" presName="box" presStyleLbl="node1" presStyleIdx="1" presStyleCnt="5"/>
      <dgm:spPr/>
      <dgm:t>
        <a:bodyPr/>
        <a:lstStyle/>
        <a:p>
          <a:endParaRPr lang="zh-CN" altLang="en-US"/>
        </a:p>
      </dgm:t>
    </dgm:pt>
    <dgm:pt modelId="{4FAF10F0-AA10-4B67-836F-FD9150D9A1C9}" type="pres">
      <dgm:prSet presAssocID="{2B8AD3BE-ACE4-48AB-A141-A40DDF0B5520}" presName="img" presStyleLbl="fgImgPlace1" presStyleIdx="1" presStyleCnt="5"/>
      <dgm:spPr>
        <a:blipFill rotWithShape="0">
          <a:blip xmlns:r="http://schemas.openxmlformats.org/officeDocument/2006/relationships" r:embed="rId2"/>
          <a:stretch>
            <a:fillRect/>
          </a:stretch>
        </a:blipFill>
      </dgm:spPr>
    </dgm:pt>
    <dgm:pt modelId="{B69A6D48-40BB-45BE-BA9F-AB7062665500}" type="pres">
      <dgm:prSet presAssocID="{2B8AD3BE-ACE4-48AB-A141-A40DDF0B5520}" presName="text" presStyleLbl="node1" presStyleIdx="1" presStyleCnt="5">
        <dgm:presLayoutVars>
          <dgm:bulletEnabled val="1"/>
        </dgm:presLayoutVars>
      </dgm:prSet>
      <dgm:spPr/>
      <dgm:t>
        <a:bodyPr/>
        <a:lstStyle/>
        <a:p>
          <a:endParaRPr lang="zh-CN" altLang="en-US"/>
        </a:p>
      </dgm:t>
    </dgm:pt>
    <dgm:pt modelId="{472853A2-E624-458C-AC21-0DB8B91DE734}" type="pres">
      <dgm:prSet presAssocID="{EA42947A-E520-441C-B5E6-070941A71EF1}" presName="spacer" presStyleCnt="0"/>
      <dgm:spPr/>
    </dgm:pt>
    <dgm:pt modelId="{EB59D1A1-70C6-4D21-8785-BD2382ED075B}" type="pres">
      <dgm:prSet presAssocID="{E0FFD8C2-BE6A-44FD-AFCE-3C0045ACAAC1}" presName="comp" presStyleCnt="0"/>
      <dgm:spPr/>
    </dgm:pt>
    <dgm:pt modelId="{63D52AFE-F583-42AA-880D-B428D2378333}" type="pres">
      <dgm:prSet presAssocID="{E0FFD8C2-BE6A-44FD-AFCE-3C0045ACAAC1}" presName="box" presStyleLbl="node1" presStyleIdx="2" presStyleCnt="5"/>
      <dgm:spPr/>
      <dgm:t>
        <a:bodyPr/>
        <a:lstStyle/>
        <a:p>
          <a:endParaRPr lang="zh-CN" altLang="en-US"/>
        </a:p>
      </dgm:t>
    </dgm:pt>
    <dgm:pt modelId="{17A6DB0B-E73B-4E8F-AB67-3E1519125482}" type="pres">
      <dgm:prSet presAssocID="{E0FFD8C2-BE6A-44FD-AFCE-3C0045ACAAC1}" presName="img" presStyleLbl="fgImgPlace1" presStyleIdx="2" presStyleCnt="5"/>
      <dgm:spPr>
        <a:blipFill rotWithShape="0">
          <a:blip xmlns:r="http://schemas.openxmlformats.org/officeDocument/2006/relationships" r:embed="rId3"/>
          <a:stretch>
            <a:fillRect/>
          </a:stretch>
        </a:blipFill>
      </dgm:spPr>
    </dgm:pt>
    <dgm:pt modelId="{8171CAD3-4437-48C9-BBD8-A06CB31327AD}" type="pres">
      <dgm:prSet presAssocID="{E0FFD8C2-BE6A-44FD-AFCE-3C0045ACAAC1}" presName="text" presStyleLbl="node1" presStyleIdx="2" presStyleCnt="5">
        <dgm:presLayoutVars>
          <dgm:bulletEnabled val="1"/>
        </dgm:presLayoutVars>
      </dgm:prSet>
      <dgm:spPr/>
      <dgm:t>
        <a:bodyPr/>
        <a:lstStyle/>
        <a:p>
          <a:endParaRPr lang="zh-CN" altLang="en-US"/>
        </a:p>
      </dgm:t>
    </dgm:pt>
    <dgm:pt modelId="{06EBF8C2-E3AD-491D-A8C4-FE5F57742EC3}" type="pres">
      <dgm:prSet presAssocID="{A635A02E-CA8A-411C-8079-D7A76E9227B5}" presName="spacer" presStyleCnt="0"/>
      <dgm:spPr/>
    </dgm:pt>
    <dgm:pt modelId="{EF1FB44B-9335-470E-BF88-AD00F2AC8F88}" type="pres">
      <dgm:prSet presAssocID="{F70AF086-F187-4518-853E-397399B06E82}" presName="comp" presStyleCnt="0"/>
      <dgm:spPr/>
    </dgm:pt>
    <dgm:pt modelId="{A4235EF1-75DB-4D4C-A864-16EC96C317AD}" type="pres">
      <dgm:prSet presAssocID="{F70AF086-F187-4518-853E-397399B06E82}" presName="box" presStyleLbl="node1" presStyleIdx="3" presStyleCnt="5"/>
      <dgm:spPr/>
      <dgm:t>
        <a:bodyPr/>
        <a:lstStyle/>
        <a:p>
          <a:endParaRPr lang="zh-CN" altLang="en-US"/>
        </a:p>
      </dgm:t>
    </dgm:pt>
    <dgm:pt modelId="{9207C732-622E-42E8-B3CE-2D445B4F557A}" type="pres">
      <dgm:prSet presAssocID="{F70AF086-F187-4518-853E-397399B06E82}" presName="img" presStyleLbl="fgImgPlace1" presStyleIdx="3" presStyleCnt="5"/>
      <dgm:spPr>
        <a:blipFill rotWithShape="0">
          <a:blip xmlns:r="http://schemas.openxmlformats.org/officeDocument/2006/relationships" r:embed="rId4"/>
          <a:stretch>
            <a:fillRect/>
          </a:stretch>
        </a:blipFill>
      </dgm:spPr>
    </dgm:pt>
    <dgm:pt modelId="{619D09FC-83FC-4469-BA1A-71EF2D586082}" type="pres">
      <dgm:prSet presAssocID="{F70AF086-F187-4518-853E-397399B06E82}" presName="text" presStyleLbl="node1" presStyleIdx="3" presStyleCnt="5">
        <dgm:presLayoutVars>
          <dgm:bulletEnabled val="1"/>
        </dgm:presLayoutVars>
      </dgm:prSet>
      <dgm:spPr/>
      <dgm:t>
        <a:bodyPr/>
        <a:lstStyle/>
        <a:p>
          <a:endParaRPr lang="zh-CN" altLang="en-US"/>
        </a:p>
      </dgm:t>
    </dgm:pt>
    <dgm:pt modelId="{68FC19C6-7ADF-4A75-AE31-6BDE8FCCE319}" type="pres">
      <dgm:prSet presAssocID="{FA00D5BA-DBF2-42DA-A4C8-BE8B5AAB22FD}" presName="spacer" presStyleCnt="0"/>
      <dgm:spPr/>
    </dgm:pt>
    <dgm:pt modelId="{A2793933-4F1F-4E24-BFFA-5D8D35FF5093}" type="pres">
      <dgm:prSet presAssocID="{86FB8B4C-6CF3-48FF-BE16-A46F62717327}" presName="comp" presStyleCnt="0"/>
      <dgm:spPr/>
    </dgm:pt>
    <dgm:pt modelId="{BC78DD42-64CD-4A88-9C42-1953DAEB5368}" type="pres">
      <dgm:prSet presAssocID="{86FB8B4C-6CF3-48FF-BE16-A46F62717327}" presName="box" presStyleLbl="node1" presStyleIdx="4" presStyleCnt="5"/>
      <dgm:spPr/>
      <dgm:t>
        <a:bodyPr/>
        <a:lstStyle/>
        <a:p>
          <a:endParaRPr lang="zh-CN" altLang="en-US"/>
        </a:p>
      </dgm:t>
    </dgm:pt>
    <dgm:pt modelId="{1731ACF7-CAE2-4557-97EB-5EF2F072A14C}" type="pres">
      <dgm:prSet presAssocID="{86FB8B4C-6CF3-48FF-BE16-A46F62717327}" presName="img" presStyleLbl="fgImgPlace1" presStyleIdx="4" presStyleCnt="5"/>
      <dgm:spPr>
        <a:blipFill rotWithShape="0">
          <a:blip xmlns:r="http://schemas.openxmlformats.org/officeDocument/2006/relationships" r:embed="rId5"/>
          <a:stretch>
            <a:fillRect/>
          </a:stretch>
        </a:blipFill>
      </dgm:spPr>
      <dgm:t>
        <a:bodyPr/>
        <a:lstStyle/>
        <a:p>
          <a:endParaRPr lang="zh-CN" altLang="en-US"/>
        </a:p>
      </dgm:t>
    </dgm:pt>
    <dgm:pt modelId="{01FB1FF1-BB25-4546-8A95-24A06F7BDBF8}" type="pres">
      <dgm:prSet presAssocID="{86FB8B4C-6CF3-48FF-BE16-A46F62717327}" presName="text" presStyleLbl="node1" presStyleIdx="4" presStyleCnt="5">
        <dgm:presLayoutVars>
          <dgm:bulletEnabled val="1"/>
        </dgm:presLayoutVars>
      </dgm:prSet>
      <dgm:spPr/>
      <dgm:t>
        <a:bodyPr/>
        <a:lstStyle/>
        <a:p>
          <a:endParaRPr lang="zh-CN" altLang="en-US"/>
        </a:p>
      </dgm:t>
    </dgm:pt>
  </dgm:ptLst>
  <dgm:cxnLst>
    <dgm:cxn modelId="{DBA5FF27-3803-406D-A409-1244787F965B}" type="presOf" srcId="{E0FFD8C2-BE6A-44FD-AFCE-3C0045ACAAC1}" destId="{8171CAD3-4437-48C9-BBD8-A06CB31327AD}" srcOrd="1" destOrd="0" presId="urn:microsoft.com/office/officeart/2005/8/layout/vList4#2"/>
    <dgm:cxn modelId="{A3E26C5F-4D75-488C-93F5-4F50F5CD2035}" srcId="{5CB28246-864B-4133-BAA6-FB9642FD39C6}" destId="{2B8AD3BE-ACE4-48AB-A141-A40DDF0B5520}" srcOrd="1" destOrd="0" parTransId="{99D11F0A-CDB6-4E6E-9A3F-56C1B684ADA9}" sibTransId="{EA42947A-E520-441C-B5E6-070941A71EF1}"/>
    <dgm:cxn modelId="{B9075A5D-BEEF-4F00-A82A-3C1C38D9D470}" srcId="{5CB28246-864B-4133-BAA6-FB9642FD39C6}" destId="{E0FFD8C2-BE6A-44FD-AFCE-3C0045ACAAC1}" srcOrd="2" destOrd="0" parTransId="{B12BA225-AA56-4947-A8CE-40884CED26F0}" sibTransId="{A635A02E-CA8A-411C-8079-D7A76E9227B5}"/>
    <dgm:cxn modelId="{92BA5AB6-0459-4A46-8A09-D246D65F9280}" srcId="{5CB28246-864B-4133-BAA6-FB9642FD39C6}" destId="{1541F237-15AA-4600-9A4C-C3928DE06669}" srcOrd="0" destOrd="0" parTransId="{192D25C1-BF9F-4514-8D99-78DC4964EE58}" sibTransId="{031CBD36-31FB-4253-9659-E8DE23B67565}"/>
    <dgm:cxn modelId="{BC9040E8-96A6-44CA-8523-D03824F543D4}" type="presOf" srcId="{86FB8B4C-6CF3-48FF-BE16-A46F62717327}" destId="{01FB1FF1-BB25-4546-8A95-24A06F7BDBF8}" srcOrd="1" destOrd="0" presId="urn:microsoft.com/office/officeart/2005/8/layout/vList4#2"/>
    <dgm:cxn modelId="{1DCB275E-E487-474C-A1D9-7FA78930D66A}" type="presOf" srcId="{BBD2BACA-ADF4-4F02-984C-2B469F2A420F}" destId="{619D09FC-83FC-4469-BA1A-71EF2D586082}" srcOrd="1" destOrd="2" presId="urn:microsoft.com/office/officeart/2005/8/layout/vList4#2"/>
    <dgm:cxn modelId="{3CB4FAF6-337D-4D01-ADCC-F775465D5835}" type="presOf" srcId="{1F9F9923-F8A7-4FC8-9D76-1A5648437411}" destId="{BC78DD42-64CD-4A88-9C42-1953DAEB5368}" srcOrd="0" destOrd="2" presId="urn:microsoft.com/office/officeart/2005/8/layout/vList4#2"/>
    <dgm:cxn modelId="{162FB593-B572-432F-8657-553ED73CEE67}" type="presOf" srcId="{7E8B425D-BB01-4314-9E13-5CA6C6A8DEC5}" destId="{E45B76BF-102B-4DFE-8D24-D9800C62DC8F}" srcOrd="1" destOrd="3" presId="urn:microsoft.com/office/officeart/2005/8/layout/vList4#2"/>
    <dgm:cxn modelId="{9E0C75B6-A4C4-4717-8538-A3527E15FC37}" type="presOf" srcId="{F70AF086-F187-4518-853E-397399B06E82}" destId="{619D09FC-83FC-4469-BA1A-71EF2D586082}" srcOrd="1" destOrd="0" presId="urn:microsoft.com/office/officeart/2005/8/layout/vList4#2"/>
    <dgm:cxn modelId="{BAA11D7C-91F6-4AB1-BF05-CF596B2C1B57}" type="presOf" srcId="{BBD2BACA-ADF4-4F02-984C-2B469F2A420F}" destId="{A4235EF1-75DB-4D4C-A864-16EC96C317AD}" srcOrd="0" destOrd="2" presId="urn:microsoft.com/office/officeart/2005/8/layout/vList4#2"/>
    <dgm:cxn modelId="{822DD4DF-300A-451F-AB8F-3EF6AB551D75}" type="presOf" srcId="{8CCB2868-0769-4910-A1D6-96FC4A88CBF5}" destId="{619D09FC-83FC-4469-BA1A-71EF2D586082}" srcOrd="1" destOrd="1" presId="urn:microsoft.com/office/officeart/2005/8/layout/vList4#2"/>
    <dgm:cxn modelId="{C156AB29-0220-4FF5-B883-E37A730F5AB4}" srcId="{5CB28246-864B-4133-BAA6-FB9642FD39C6}" destId="{86FB8B4C-6CF3-48FF-BE16-A46F62717327}" srcOrd="4" destOrd="0" parTransId="{B5F8C07D-4741-4D0E-B743-D1E29BC9CA1B}" sibTransId="{046FDE94-A515-4863-B2CC-81FF99D0AB51}"/>
    <dgm:cxn modelId="{314C2E8D-1E0B-4832-BBDC-9BABFAE297A2}" srcId="{5CB28246-864B-4133-BAA6-FB9642FD39C6}" destId="{F70AF086-F187-4518-853E-397399B06E82}" srcOrd="3" destOrd="0" parTransId="{7547A9F0-FFCF-4339-B7CD-28CA899BCCE4}" sibTransId="{FA00D5BA-DBF2-42DA-A4C8-BE8B5AAB22FD}"/>
    <dgm:cxn modelId="{82CB4E08-744B-4BD8-A4D4-CB27B36687F3}" type="presOf" srcId="{CF8B65AD-E453-41E9-BD10-8F8C3F508E1C}" destId="{53842833-6A08-4FDA-AA61-8FF1354D1614}" srcOrd="0" destOrd="4" presId="urn:microsoft.com/office/officeart/2005/8/layout/vList4#2"/>
    <dgm:cxn modelId="{5678C2D4-F0C7-4E8E-B4A3-3321BA90F8ED}" srcId="{86FB8B4C-6CF3-48FF-BE16-A46F62717327}" destId="{1F9F9923-F8A7-4FC8-9D76-1A5648437411}" srcOrd="1" destOrd="0" parTransId="{DED3E017-73D9-481F-BBC3-9E5FDB32407E}" sibTransId="{1FE0F652-8930-49DE-8329-832AF6723D84}"/>
    <dgm:cxn modelId="{3693882E-BE3C-4528-86E1-AA7E0934F4E0}" srcId="{1541F237-15AA-4600-9A4C-C3928DE06669}" destId="{7E8B425D-BB01-4314-9E13-5CA6C6A8DEC5}" srcOrd="2" destOrd="0" parTransId="{EFABB061-5F3C-4205-8AFF-E6FADA2DB000}" sibTransId="{3A99F130-1A6D-496F-9327-FD8EE124BFAD}"/>
    <dgm:cxn modelId="{4CA355D0-151F-42FE-94AC-F2FEED81E5F3}" srcId="{1541F237-15AA-4600-9A4C-C3928DE06669}" destId="{1E1FB7A1-BF46-4ABE-BCCA-2B16E9ED753B}" srcOrd="0" destOrd="0" parTransId="{FD02C89E-080C-4588-8E58-8DA492A358E5}" sibTransId="{3673C378-9A9B-40A9-A31A-E2BA6FA125A2}"/>
    <dgm:cxn modelId="{51E88499-D8B2-4DC2-9A55-B5364116B85F}" type="presOf" srcId="{1E1FB7A1-BF46-4ABE-BCCA-2B16E9ED753B}" destId="{53842833-6A08-4FDA-AA61-8FF1354D1614}" srcOrd="0" destOrd="1" presId="urn:microsoft.com/office/officeart/2005/8/layout/vList4#2"/>
    <dgm:cxn modelId="{505B4FDF-8DB7-4AA4-8C43-DE9DF10A1149}" srcId="{1541F237-15AA-4600-9A4C-C3928DE06669}" destId="{CF8B65AD-E453-41E9-BD10-8F8C3F508E1C}" srcOrd="3" destOrd="0" parTransId="{97952E74-EF1E-4F8C-AA25-426A1710782E}" sibTransId="{8A49AFD8-995B-46C8-99B6-9B84D53E6CE7}"/>
    <dgm:cxn modelId="{B1F6CC34-5413-434E-89E1-A6CCEBC3DD84}" type="presOf" srcId="{2B8AD3BE-ACE4-48AB-A141-A40DDF0B5520}" destId="{B69A6D48-40BB-45BE-BA9F-AB7062665500}" srcOrd="1" destOrd="0" presId="urn:microsoft.com/office/officeart/2005/8/layout/vList4#2"/>
    <dgm:cxn modelId="{4E9527A3-457D-4A71-883A-67C41262F02D}" srcId="{F70AF086-F187-4518-853E-397399B06E82}" destId="{8CCB2868-0769-4910-A1D6-96FC4A88CBF5}" srcOrd="0" destOrd="0" parTransId="{C2B8F7A2-9022-4877-9378-251AE1AD0FEE}" sibTransId="{0EAF56F4-B756-436A-9B73-A0EB4068A223}"/>
    <dgm:cxn modelId="{EC7E875A-B504-43AD-B247-1A777D936177}" type="presOf" srcId="{CB785684-F982-4A92-A6A5-894E8485752E}" destId="{BC78DD42-64CD-4A88-9C42-1953DAEB5368}" srcOrd="0" destOrd="1" presId="urn:microsoft.com/office/officeart/2005/8/layout/vList4#2"/>
    <dgm:cxn modelId="{2F419D08-6138-46E9-BC68-264C4BD5A8FD}" type="presOf" srcId="{5CB28246-864B-4133-BAA6-FB9642FD39C6}" destId="{EAA3FE5F-97F6-4287-904B-B4FCE599C5B6}" srcOrd="0" destOrd="0" presId="urn:microsoft.com/office/officeart/2005/8/layout/vList4#2"/>
    <dgm:cxn modelId="{0CDFB5AA-4957-4397-851C-A6C70430F0F5}" type="presOf" srcId="{F70AF086-F187-4518-853E-397399B06E82}" destId="{A4235EF1-75DB-4D4C-A864-16EC96C317AD}" srcOrd="0" destOrd="0" presId="urn:microsoft.com/office/officeart/2005/8/layout/vList4#2"/>
    <dgm:cxn modelId="{A2501047-C112-4BFA-80C4-CA58F78A0061}" type="presOf" srcId="{38361505-79D5-4B99-89AA-72DFB7834F90}" destId="{53842833-6A08-4FDA-AA61-8FF1354D1614}" srcOrd="0" destOrd="2" presId="urn:microsoft.com/office/officeart/2005/8/layout/vList4#2"/>
    <dgm:cxn modelId="{528CE655-C79D-446A-9442-70ED25904FDA}" type="presOf" srcId="{1F9F9923-F8A7-4FC8-9D76-1A5648437411}" destId="{01FB1FF1-BB25-4546-8A95-24A06F7BDBF8}" srcOrd="1" destOrd="2" presId="urn:microsoft.com/office/officeart/2005/8/layout/vList4#2"/>
    <dgm:cxn modelId="{2FFE6B2B-8F95-4F61-A924-F5BFCF2DAB6B}" type="presOf" srcId="{1E1FB7A1-BF46-4ABE-BCCA-2B16E9ED753B}" destId="{E45B76BF-102B-4DFE-8D24-D9800C62DC8F}" srcOrd="1" destOrd="1" presId="urn:microsoft.com/office/officeart/2005/8/layout/vList4#2"/>
    <dgm:cxn modelId="{859513DD-AB76-4ED2-BAF2-6242B3B21B07}" type="presOf" srcId="{1541F237-15AA-4600-9A4C-C3928DE06669}" destId="{53842833-6A08-4FDA-AA61-8FF1354D1614}" srcOrd="0" destOrd="0" presId="urn:microsoft.com/office/officeart/2005/8/layout/vList4#2"/>
    <dgm:cxn modelId="{B383F9E8-E5FC-471D-8ABF-313E477AF5EB}" srcId="{86FB8B4C-6CF3-48FF-BE16-A46F62717327}" destId="{CB785684-F982-4A92-A6A5-894E8485752E}" srcOrd="0" destOrd="0" parTransId="{980E4D70-02D6-4F06-8320-4CEE267D0E31}" sibTransId="{5D9658C2-A24D-4823-AC46-FE97BF35393B}"/>
    <dgm:cxn modelId="{078EA16F-8411-4B93-BDBA-EBB67742760F}" type="presOf" srcId="{2B8AD3BE-ACE4-48AB-A141-A40DDF0B5520}" destId="{1C9CF45B-C30B-46E4-BE78-6ACBB9F8F487}" srcOrd="0" destOrd="0" presId="urn:microsoft.com/office/officeart/2005/8/layout/vList4#2"/>
    <dgm:cxn modelId="{61573534-3388-4C5F-BE19-3ADB2CF1B266}" type="presOf" srcId="{CF8B65AD-E453-41E9-BD10-8F8C3F508E1C}" destId="{E45B76BF-102B-4DFE-8D24-D9800C62DC8F}" srcOrd="1" destOrd="4" presId="urn:microsoft.com/office/officeart/2005/8/layout/vList4#2"/>
    <dgm:cxn modelId="{317ABEB4-792C-4A23-A7DE-81258BF62535}" srcId="{F70AF086-F187-4518-853E-397399B06E82}" destId="{BBD2BACA-ADF4-4F02-984C-2B469F2A420F}" srcOrd="1" destOrd="0" parTransId="{CAD7A231-1466-4C83-BFF9-08046E9DBD11}" sibTransId="{10C722F1-EB90-4293-991D-05E7050CEA99}"/>
    <dgm:cxn modelId="{C9F8C189-CECD-4A66-9506-216EFAED0B07}" type="presOf" srcId="{7E8B425D-BB01-4314-9E13-5CA6C6A8DEC5}" destId="{53842833-6A08-4FDA-AA61-8FF1354D1614}" srcOrd="0" destOrd="3" presId="urn:microsoft.com/office/officeart/2005/8/layout/vList4#2"/>
    <dgm:cxn modelId="{9CDA182D-D8CE-4320-827D-28FF6794616D}" type="presOf" srcId="{38361505-79D5-4B99-89AA-72DFB7834F90}" destId="{E45B76BF-102B-4DFE-8D24-D9800C62DC8F}" srcOrd="1" destOrd="2" presId="urn:microsoft.com/office/officeart/2005/8/layout/vList4#2"/>
    <dgm:cxn modelId="{AD5294B0-F791-4B01-B3E9-F69611677FC1}" type="presOf" srcId="{1541F237-15AA-4600-9A4C-C3928DE06669}" destId="{E45B76BF-102B-4DFE-8D24-D9800C62DC8F}" srcOrd="1" destOrd="0" presId="urn:microsoft.com/office/officeart/2005/8/layout/vList4#2"/>
    <dgm:cxn modelId="{CAD16608-1EBF-4F5E-8ADA-7558BB678369}" type="presOf" srcId="{E0FFD8C2-BE6A-44FD-AFCE-3C0045ACAAC1}" destId="{63D52AFE-F583-42AA-880D-B428D2378333}" srcOrd="0" destOrd="0" presId="urn:microsoft.com/office/officeart/2005/8/layout/vList4#2"/>
    <dgm:cxn modelId="{AEA4896C-FA9E-4272-BCC1-BC2BBEC792AD}" type="presOf" srcId="{CB785684-F982-4A92-A6A5-894E8485752E}" destId="{01FB1FF1-BB25-4546-8A95-24A06F7BDBF8}" srcOrd="1" destOrd="1" presId="urn:microsoft.com/office/officeart/2005/8/layout/vList4#2"/>
    <dgm:cxn modelId="{9F511C62-A8E2-4D02-B5E0-A9C7705270FE}" srcId="{1541F237-15AA-4600-9A4C-C3928DE06669}" destId="{38361505-79D5-4B99-89AA-72DFB7834F90}" srcOrd="1" destOrd="0" parTransId="{19757DEC-B29F-48E6-81F7-457945614156}" sibTransId="{1854C42D-483C-42F6-B3AA-63A9720C62F3}"/>
    <dgm:cxn modelId="{7B109C09-5387-49C6-8262-EF23093CBE3B}" type="presOf" srcId="{8CCB2868-0769-4910-A1D6-96FC4A88CBF5}" destId="{A4235EF1-75DB-4D4C-A864-16EC96C317AD}" srcOrd="0" destOrd="1" presId="urn:microsoft.com/office/officeart/2005/8/layout/vList4#2"/>
    <dgm:cxn modelId="{43488190-FC52-40B7-9301-3FF43C7C6F71}" type="presOf" srcId="{86FB8B4C-6CF3-48FF-BE16-A46F62717327}" destId="{BC78DD42-64CD-4A88-9C42-1953DAEB5368}" srcOrd="0" destOrd="0" presId="urn:microsoft.com/office/officeart/2005/8/layout/vList4#2"/>
    <dgm:cxn modelId="{2E54CB34-13B1-46E5-85A0-E9EB2A70779F}" type="presParOf" srcId="{EAA3FE5F-97F6-4287-904B-B4FCE599C5B6}" destId="{A6891F47-5B14-4231-BDFA-3EC15496AADA}" srcOrd="0" destOrd="0" presId="urn:microsoft.com/office/officeart/2005/8/layout/vList4#2"/>
    <dgm:cxn modelId="{5C26060C-EF41-4714-BA14-598D2CB5A2DC}" type="presParOf" srcId="{A6891F47-5B14-4231-BDFA-3EC15496AADA}" destId="{53842833-6A08-4FDA-AA61-8FF1354D1614}" srcOrd="0" destOrd="0" presId="urn:microsoft.com/office/officeart/2005/8/layout/vList4#2"/>
    <dgm:cxn modelId="{A497AA0E-B6A8-41BB-9B84-221E0DBC999D}" type="presParOf" srcId="{A6891F47-5B14-4231-BDFA-3EC15496AADA}" destId="{0CCA68AC-54A1-4772-B7AC-5F912918C528}" srcOrd="1" destOrd="0" presId="urn:microsoft.com/office/officeart/2005/8/layout/vList4#2"/>
    <dgm:cxn modelId="{78F3555D-C382-4030-8EF1-C6E0BBEAD3C7}" type="presParOf" srcId="{A6891F47-5B14-4231-BDFA-3EC15496AADA}" destId="{E45B76BF-102B-4DFE-8D24-D9800C62DC8F}" srcOrd="2" destOrd="0" presId="urn:microsoft.com/office/officeart/2005/8/layout/vList4#2"/>
    <dgm:cxn modelId="{303E0441-482F-4B86-8EA6-C4F18230CB4B}" type="presParOf" srcId="{EAA3FE5F-97F6-4287-904B-B4FCE599C5B6}" destId="{8749C3E5-A0B3-460D-8037-ED644B03AEDF}" srcOrd="1" destOrd="0" presId="urn:microsoft.com/office/officeart/2005/8/layout/vList4#2"/>
    <dgm:cxn modelId="{1025371D-1197-49E3-B9A1-C68D6B2C3C47}" type="presParOf" srcId="{EAA3FE5F-97F6-4287-904B-B4FCE599C5B6}" destId="{BB32135E-DA41-4F53-93BB-401041FCA650}" srcOrd="2" destOrd="0" presId="urn:microsoft.com/office/officeart/2005/8/layout/vList4#2"/>
    <dgm:cxn modelId="{8A33FE59-FE70-4372-BF54-35816326BCF4}" type="presParOf" srcId="{BB32135E-DA41-4F53-93BB-401041FCA650}" destId="{1C9CF45B-C30B-46E4-BE78-6ACBB9F8F487}" srcOrd="0" destOrd="0" presId="urn:microsoft.com/office/officeart/2005/8/layout/vList4#2"/>
    <dgm:cxn modelId="{71785243-0AB5-43C0-80B5-510F046C4E07}" type="presParOf" srcId="{BB32135E-DA41-4F53-93BB-401041FCA650}" destId="{4FAF10F0-AA10-4B67-836F-FD9150D9A1C9}" srcOrd="1" destOrd="0" presId="urn:microsoft.com/office/officeart/2005/8/layout/vList4#2"/>
    <dgm:cxn modelId="{460515BE-9FAD-4D59-AD44-676FA21E2F52}" type="presParOf" srcId="{BB32135E-DA41-4F53-93BB-401041FCA650}" destId="{B69A6D48-40BB-45BE-BA9F-AB7062665500}" srcOrd="2" destOrd="0" presId="urn:microsoft.com/office/officeart/2005/8/layout/vList4#2"/>
    <dgm:cxn modelId="{57FE1B42-88CC-4B51-851F-A936A6AC6486}" type="presParOf" srcId="{EAA3FE5F-97F6-4287-904B-B4FCE599C5B6}" destId="{472853A2-E624-458C-AC21-0DB8B91DE734}" srcOrd="3" destOrd="0" presId="urn:microsoft.com/office/officeart/2005/8/layout/vList4#2"/>
    <dgm:cxn modelId="{60F352AA-713A-4F9A-87E0-BF63E04D06D1}" type="presParOf" srcId="{EAA3FE5F-97F6-4287-904B-B4FCE599C5B6}" destId="{EB59D1A1-70C6-4D21-8785-BD2382ED075B}" srcOrd="4" destOrd="0" presId="urn:microsoft.com/office/officeart/2005/8/layout/vList4#2"/>
    <dgm:cxn modelId="{31EF46E5-EF59-4EAC-A1D6-EF0610E46A44}" type="presParOf" srcId="{EB59D1A1-70C6-4D21-8785-BD2382ED075B}" destId="{63D52AFE-F583-42AA-880D-B428D2378333}" srcOrd="0" destOrd="0" presId="urn:microsoft.com/office/officeart/2005/8/layout/vList4#2"/>
    <dgm:cxn modelId="{4B970A02-96C3-4A97-9A3C-B9F7AE1C4394}" type="presParOf" srcId="{EB59D1A1-70C6-4D21-8785-BD2382ED075B}" destId="{17A6DB0B-E73B-4E8F-AB67-3E1519125482}" srcOrd="1" destOrd="0" presId="urn:microsoft.com/office/officeart/2005/8/layout/vList4#2"/>
    <dgm:cxn modelId="{051664E9-7B0F-4616-ADE9-00692D23AF84}" type="presParOf" srcId="{EB59D1A1-70C6-4D21-8785-BD2382ED075B}" destId="{8171CAD3-4437-48C9-BBD8-A06CB31327AD}" srcOrd="2" destOrd="0" presId="urn:microsoft.com/office/officeart/2005/8/layout/vList4#2"/>
    <dgm:cxn modelId="{1C7384B5-9D7C-40F2-9EDF-07EE1A448D1D}" type="presParOf" srcId="{EAA3FE5F-97F6-4287-904B-B4FCE599C5B6}" destId="{06EBF8C2-E3AD-491D-A8C4-FE5F57742EC3}" srcOrd="5" destOrd="0" presId="urn:microsoft.com/office/officeart/2005/8/layout/vList4#2"/>
    <dgm:cxn modelId="{CCC2A515-A382-4EA6-999F-5CA577F4F8A0}" type="presParOf" srcId="{EAA3FE5F-97F6-4287-904B-B4FCE599C5B6}" destId="{EF1FB44B-9335-470E-BF88-AD00F2AC8F88}" srcOrd="6" destOrd="0" presId="urn:microsoft.com/office/officeart/2005/8/layout/vList4#2"/>
    <dgm:cxn modelId="{80E6E487-6036-40E5-96DB-2935495DB038}" type="presParOf" srcId="{EF1FB44B-9335-470E-BF88-AD00F2AC8F88}" destId="{A4235EF1-75DB-4D4C-A864-16EC96C317AD}" srcOrd="0" destOrd="0" presId="urn:microsoft.com/office/officeart/2005/8/layout/vList4#2"/>
    <dgm:cxn modelId="{FA88E1ED-B6A2-4728-8912-87637FF3F47E}" type="presParOf" srcId="{EF1FB44B-9335-470E-BF88-AD00F2AC8F88}" destId="{9207C732-622E-42E8-B3CE-2D445B4F557A}" srcOrd="1" destOrd="0" presId="urn:microsoft.com/office/officeart/2005/8/layout/vList4#2"/>
    <dgm:cxn modelId="{97F4A252-46F1-45E1-95E4-1CBE87A9C484}" type="presParOf" srcId="{EF1FB44B-9335-470E-BF88-AD00F2AC8F88}" destId="{619D09FC-83FC-4469-BA1A-71EF2D586082}" srcOrd="2" destOrd="0" presId="urn:microsoft.com/office/officeart/2005/8/layout/vList4#2"/>
    <dgm:cxn modelId="{FDC90681-0DA4-4978-9504-203F63C8D7C3}" type="presParOf" srcId="{EAA3FE5F-97F6-4287-904B-B4FCE599C5B6}" destId="{68FC19C6-7ADF-4A75-AE31-6BDE8FCCE319}" srcOrd="7" destOrd="0" presId="urn:microsoft.com/office/officeart/2005/8/layout/vList4#2"/>
    <dgm:cxn modelId="{0D1042EF-2787-4D74-8AF2-2A01B111CA17}" type="presParOf" srcId="{EAA3FE5F-97F6-4287-904B-B4FCE599C5B6}" destId="{A2793933-4F1F-4E24-BFFA-5D8D35FF5093}" srcOrd="8" destOrd="0" presId="urn:microsoft.com/office/officeart/2005/8/layout/vList4#2"/>
    <dgm:cxn modelId="{B54C48D3-C20B-4674-89D7-829C5897817C}" type="presParOf" srcId="{A2793933-4F1F-4E24-BFFA-5D8D35FF5093}" destId="{BC78DD42-64CD-4A88-9C42-1953DAEB5368}" srcOrd="0" destOrd="0" presId="urn:microsoft.com/office/officeart/2005/8/layout/vList4#2"/>
    <dgm:cxn modelId="{EC51CF45-B53D-4148-AB03-5F293D1C3B07}" type="presParOf" srcId="{A2793933-4F1F-4E24-BFFA-5D8D35FF5093}" destId="{1731ACF7-CAE2-4557-97EB-5EF2F072A14C}" srcOrd="1" destOrd="0" presId="urn:microsoft.com/office/officeart/2005/8/layout/vList4#2"/>
    <dgm:cxn modelId="{6B281576-6536-4E81-A195-309950556C8A}" type="presParOf" srcId="{A2793933-4F1F-4E24-BFFA-5D8D35FF5093}" destId="{01FB1FF1-BB25-4546-8A95-24A06F7BDBF8}"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66AEE-6092-47EA-9EBA-8FB7B4A60464}" type="doc">
      <dgm:prSet loTypeId="urn:microsoft.com/office/officeart/2005/8/layout/list1" loCatId="list" qsTypeId="urn:microsoft.com/office/officeart/2005/8/quickstyle/simple1#1" qsCatId="simple" csTypeId="urn:microsoft.com/office/officeart/2005/8/colors/accent1_2#2" csCatId="accent1"/>
      <dgm:spPr/>
      <dgm:t>
        <a:bodyPr/>
        <a:lstStyle/>
        <a:p>
          <a:endParaRPr lang="zh-CN" altLang="en-US"/>
        </a:p>
      </dgm:t>
    </dgm:pt>
    <dgm:pt modelId="{4D7B993D-585F-4D70-90DD-37E62D93ECE5}">
      <dgm:prSet/>
      <dgm:spPr/>
      <dgm:t>
        <a:bodyPr/>
        <a:lstStyle/>
        <a:p>
          <a:pPr rtl="0"/>
          <a:r>
            <a:rPr lang="en-US" dirty="0" smtClean="0"/>
            <a:t>Low </a:t>
          </a:r>
          <a:r>
            <a:rPr lang="en-US" dirty="0" err="1" smtClean="0"/>
            <a:t>Vcomm</a:t>
          </a:r>
          <a:r>
            <a:rPr lang="en-US" dirty="0" smtClean="0"/>
            <a:t>, high precision, low temperature drift, low noise, low speed current sensing</a:t>
          </a:r>
          <a:endParaRPr lang="zh-CN" dirty="0"/>
        </a:p>
      </dgm:t>
    </dgm:pt>
    <dgm:pt modelId="{2DD5887D-8AD3-40F8-B1FF-B49D9CA99C37}" type="parTrans" cxnId="{D3BCCFE2-92FA-4A7C-A760-A0DC139C23AB}">
      <dgm:prSet/>
      <dgm:spPr/>
      <dgm:t>
        <a:bodyPr/>
        <a:lstStyle/>
        <a:p>
          <a:endParaRPr lang="zh-CN" altLang="en-US"/>
        </a:p>
      </dgm:t>
    </dgm:pt>
    <dgm:pt modelId="{714AB664-4DBA-4F71-837C-6EFF80992636}" type="sibTrans" cxnId="{D3BCCFE2-92FA-4A7C-A760-A0DC139C23AB}">
      <dgm:prSet/>
      <dgm:spPr/>
      <dgm:t>
        <a:bodyPr/>
        <a:lstStyle/>
        <a:p>
          <a:endParaRPr lang="zh-CN" altLang="en-US"/>
        </a:p>
      </dgm:t>
    </dgm:pt>
    <dgm:pt modelId="{C50EA61E-30A8-4AF8-9C41-3A7E009CE5C7}">
      <dgm:prSet/>
      <dgm:spPr/>
      <dgm:t>
        <a:bodyPr/>
        <a:lstStyle/>
        <a:p>
          <a:pPr rtl="0"/>
          <a:r>
            <a:rPr lang="en-US" dirty="0" smtClean="0"/>
            <a:t>Batter test equipment</a:t>
          </a:r>
          <a:endParaRPr lang="zh-CN" dirty="0"/>
        </a:p>
      </dgm:t>
    </dgm:pt>
    <dgm:pt modelId="{59B647F8-1912-4567-92A8-C3CE4A236796}" type="parTrans" cxnId="{23CD69C7-671C-4ACF-BFA0-D923E059E03E}">
      <dgm:prSet/>
      <dgm:spPr/>
      <dgm:t>
        <a:bodyPr/>
        <a:lstStyle/>
        <a:p>
          <a:endParaRPr lang="zh-CN" altLang="en-US"/>
        </a:p>
      </dgm:t>
    </dgm:pt>
    <dgm:pt modelId="{42CC9C2E-3A8B-4704-8344-9D431BDFDD23}" type="sibTrans" cxnId="{23CD69C7-671C-4ACF-BFA0-D923E059E03E}">
      <dgm:prSet/>
      <dgm:spPr/>
      <dgm:t>
        <a:bodyPr/>
        <a:lstStyle/>
        <a:p>
          <a:endParaRPr lang="zh-CN" altLang="en-US"/>
        </a:p>
      </dgm:t>
    </dgm:pt>
    <dgm:pt modelId="{1AFD8D00-97BE-4F45-8E37-71CFF9D0B433}">
      <dgm:prSet/>
      <dgm:spPr/>
      <dgm:t>
        <a:bodyPr/>
        <a:lstStyle/>
        <a:p>
          <a:pPr rtl="0"/>
          <a:r>
            <a:rPr lang="en-US" dirty="0" smtClean="0"/>
            <a:t>Charging control</a:t>
          </a:r>
          <a:endParaRPr lang="zh-CN" dirty="0"/>
        </a:p>
      </dgm:t>
    </dgm:pt>
    <dgm:pt modelId="{78C619D2-E579-4062-90D8-A0F75510884B}" type="parTrans" cxnId="{760FB469-379D-4DEA-8FC1-EE0534C86759}">
      <dgm:prSet/>
      <dgm:spPr/>
      <dgm:t>
        <a:bodyPr/>
        <a:lstStyle/>
        <a:p>
          <a:endParaRPr lang="zh-CN" altLang="en-US"/>
        </a:p>
      </dgm:t>
    </dgm:pt>
    <dgm:pt modelId="{C369C2BC-BC3F-4C60-B82F-1C168CA7B446}" type="sibTrans" cxnId="{760FB469-379D-4DEA-8FC1-EE0534C86759}">
      <dgm:prSet/>
      <dgm:spPr/>
      <dgm:t>
        <a:bodyPr/>
        <a:lstStyle/>
        <a:p>
          <a:endParaRPr lang="zh-CN" altLang="en-US"/>
        </a:p>
      </dgm:t>
    </dgm:pt>
    <dgm:pt modelId="{505CFADF-DBA5-43F3-AFB8-B9AC236E4D1D}">
      <dgm:prSet/>
      <dgm:spPr/>
      <dgm:t>
        <a:bodyPr/>
        <a:lstStyle/>
        <a:p>
          <a:pPr rtl="0"/>
          <a:r>
            <a:rPr lang="en-US" dirty="0" smtClean="0"/>
            <a:t>Low </a:t>
          </a:r>
          <a:r>
            <a:rPr lang="en-US" dirty="0" err="1" smtClean="0"/>
            <a:t>Vcomm</a:t>
          </a:r>
          <a:r>
            <a:rPr lang="en-US" dirty="0" smtClean="0"/>
            <a:t>, high precision, low noise, low temperature drift, high speed current sensing</a:t>
          </a:r>
          <a:endParaRPr lang="zh-CN" dirty="0"/>
        </a:p>
      </dgm:t>
    </dgm:pt>
    <dgm:pt modelId="{0313142B-7859-4A8B-9F96-EA8B0561A1F9}" type="parTrans" cxnId="{9D807601-6BCD-4BA0-BED8-CB7850038B1E}">
      <dgm:prSet/>
      <dgm:spPr/>
      <dgm:t>
        <a:bodyPr/>
        <a:lstStyle/>
        <a:p>
          <a:endParaRPr lang="zh-CN" altLang="en-US"/>
        </a:p>
      </dgm:t>
    </dgm:pt>
    <dgm:pt modelId="{07010876-E222-4959-B941-36A0FD273F78}" type="sibTrans" cxnId="{9D807601-6BCD-4BA0-BED8-CB7850038B1E}">
      <dgm:prSet/>
      <dgm:spPr/>
      <dgm:t>
        <a:bodyPr/>
        <a:lstStyle/>
        <a:p>
          <a:endParaRPr lang="zh-CN" altLang="en-US"/>
        </a:p>
      </dgm:t>
    </dgm:pt>
    <dgm:pt modelId="{338D5E15-A9A5-4331-9ED9-80465FC1BE35}">
      <dgm:prSet/>
      <dgm:spPr/>
      <dgm:t>
        <a:bodyPr/>
        <a:lstStyle/>
        <a:p>
          <a:pPr rtl="0"/>
          <a:r>
            <a:rPr lang="en-US" dirty="0" smtClean="0"/>
            <a:t>Low voltage inverter</a:t>
          </a:r>
          <a:endParaRPr lang="zh-CN" dirty="0"/>
        </a:p>
      </dgm:t>
    </dgm:pt>
    <dgm:pt modelId="{3567B7EC-1EAE-4916-87F4-416B2C2F8EDB}" type="parTrans" cxnId="{9FA4BB84-92FB-4318-A0F1-629EABE39CDD}">
      <dgm:prSet/>
      <dgm:spPr/>
      <dgm:t>
        <a:bodyPr/>
        <a:lstStyle/>
        <a:p>
          <a:endParaRPr lang="zh-CN" altLang="en-US"/>
        </a:p>
      </dgm:t>
    </dgm:pt>
    <dgm:pt modelId="{8B6DC654-B0E8-4C78-B2B3-10995AEAEBEC}" type="sibTrans" cxnId="{9FA4BB84-92FB-4318-A0F1-629EABE39CDD}">
      <dgm:prSet/>
      <dgm:spPr/>
      <dgm:t>
        <a:bodyPr/>
        <a:lstStyle/>
        <a:p>
          <a:endParaRPr lang="zh-CN" altLang="en-US"/>
        </a:p>
      </dgm:t>
    </dgm:pt>
    <dgm:pt modelId="{702AAA96-08F2-4347-A74D-9B8EC98292C2}">
      <dgm:prSet/>
      <dgm:spPr/>
      <dgm:t>
        <a:bodyPr/>
        <a:lstStyle/>
        <a:p>
          <a:pPr rtl="0"/>
          <a:r>
            <a:rPr lang="en-US" dirty="0" smtClean="0"/>
            <a:t>Low </a:t>
          </a:r>
          <a:r>
            <a:rPr lang="en-US" dirty="0" err="1" smtClean="0"/>
            <a:t>Vcomm</a:t>
          </a:r>
          <a:r>
            <a:rPr lang="en-US" dirty="0" smtClean="0"/>
            <a:t>, low precision, low noise, high speed current sensing</a:t>
          </a:r>
          <a:endParaRPr lang="zh-CN" dirty="0"/>
        </a:p>
      </dgm:t>
    </dgm:pt>
    <dgm:pt modelId="{40940BAC-2274-4046-9319-43927A3DE7C2}" type="parTrans" cxnId="{D04B3194-A60D-416C-B5D0-CC35790C4AA2}">
      <dgm:prSet/>
      <dgm:spPr/>
      <dgm:t>
        <a:bodyPr/>
        <a:lstStyle/>
        <a:p>
          <a:endParaRPr lang="zh-CN" altLang="en-US"/>
        </a:p>
      </dgm:t>
    </dgm:pt>
    <dgm:pt modelId="{EE0FF7B8-A1B5-4414-BB40-59C52F68AFE7}" type="sibTrans" cxnId="{D04B3194-A60D-416C-B5D0-CC35790C4AA2}">
      <dgm:prSet/>
      <dgm:spPr/>
      <dgm:t>
        <a:bodyPr/>
        <a:lstStyle/>
        <a:p>
          <a:endParaRPr lang="zh-CN" altLang="en-US"/>
        </a:p>
      </dgm:t>
    </dgm:pt>
    <dgm:pt modelId="{683F0BFF-A243-467A-9485-3ACDEB0F6ECD}">
      <dgm:prSet/>
      <dgm:spPr/>
      <dgm:t>
        <a:bodyPr/>
        <a:lstStyle/>
        <a:p>
          <a:pPr rtl="0"/>
          <a:r>
            <a:rPr lang="en-US" dirty="0" smtClean="0"/>
            <a:t>Low voltage motor control, servo</a:t>
          </a:r>
          <a:endParaRPr lang="zh-CN" dirty="0"/>
        </a:p>
      </dgm:t>
    </dgm:pt>
    <dgm:pt modelId="{FDEA8013-FBA9-4AD8-B468-59E8CE333CFF}" type="parTrans" cxnId="{930AF7FE-C4B3-470E-8FE7-091009F2ECA4}">
      <dgm:prSet/>
      <dgm:spPr/>
      <dgm:t>
        <a:bodyPr/>
        <a:lstStyle/>
        <a:p>
          <a:endParaRPr lang="zh-CN" altLang="en-US"/>
        </a:p>
      </dgm:t>
    </dgm:pt>
    <dgm:pt modelId="{15B44530-FCC5-407E-A772-CB033FBCC172}" type="sibTrans" cxnId="{930AF7FE-C4B3-470E-8FE7-091009F2ECA4}">
      <dgm:prSet/>
      <dgm:spPr/>
      <dgm:t>
        <a:bodyPr/>
        <a:lstStyle/>
        <a:p>
          <a:endParaRPr lang="zh-CN" altLang="en-US"/>
        </a:p>
      </dgm:t>
    </dgm:pt>
    <dgm:pt modelId="{1499E88C-01D5-4B1A-82CC-5C99CA06EC71}">
      <dgm:prSet/>
      <dgm:spPr/>
      <dgm:t>
        <a:bodyPr/>
        <a:lstStyle/>
        <a:p>
          <a:pPr rtl="0"/>
          <a:r>
            <a:rPr lang="en-US" dirty="0" smtClean="0"/>
            <a:t>Integrated  switching power ( cycle-by-cycle monitoring)</a:t>
          </a:r>
          <a:endParaRPr lang="zh-CN" dirty="0"/>
        </a:p>
      </dgm:t>
    </dgm:pt>
    <dgm:pt modelId="{FA4AAE92-75F8-42DA-85F9-BC1507E4A493}" type="parTrans" cxnId="{FACA6B1C-7F76-4361-A40D-64C907D98E19}">
      <dgm:prSet/>
      <dgm:spPr/>
      <dgm:t>
        <a:bodyPr/>
        <a:lstStyle/>
        <a:p>
          <a:endParaRPr lang="zh-CN" altLang="en-US"/>
        </a:p>
      </dgm:t>
    </dgm:pt>
    <dgm:pt modelId="{5635DD54-8719-415D-9E7D-10A788224CB4}" type="sibTrans" cxnId="{FACA6B1C-7F76-4361-A40D-64C907D98E19}">
      <dgm:prSet/>
      <dgm:spPr/>
      <dgm:t>
        <a:bodyPr/>
        <a:lstStyle/>
        <a:p>
          <a:endParaRPr lang="zh-CN" altLang="en-US"/>
        </a:p>
      </dgm:t>
    </dgm:pt>
    <dgm:pt modelId="{1F2B40E6-C29B-401D-9C2F-BA91AE77E3E9}">
      <dgm:prSet/>
      <dgm:spPr/>
      <dgm:t>
        <a:bodyPr/>
        <a:lstStyle/>
        <a:p>
          <a:pPr rtl="0"/>
          <a:r>
            <a:rPr lang="en-US" dirty="0" smtClean="0"/>
            <a:t>High </a:t>
          </a:r>
          <a:r>
            <a:rPr lang="en-US" dirty="0" err="1" smtClean="0"/>
            <a:t>Vcomm</a:t>
          </a:r>
          <a:r>
            <a:rPr lang="en-US" dirty="0" smtClean="0"/>
            <a:t>, low temperature drift, low noise, low speed current sensing</a:t>
          </a:r>
          <a:endParaRPr lang="zh-CN" dirty="0"/>
        </a:p>
      </dgm:t>
    </dgm:pt>
    <dgm:pt modelId="{7146A4CC-00DE-4D9C-981E-F5F52B5CEAEC}" type="parTrans" cxnId="{831E4A65-B103-486C-8B50-693D22A802F8}">
      <dgm:prSet/>
      <dgm:spPr/>
      <dgm:t>
        <a:bodyPr/>
        <a:lstStyle/>
        <a:p>
          <a:endParaRPr lang="zh-CN" altLang="en-US"/>
        </a:p>
      </dgm:t>
    </dgm:pt>
    <dgm:pt modelId="{BF95F680-3CE4-4C63-9340-897AA3604842}" type="sibTrans" cxnId="{831E4A65-B103-486C-8B50-693D22A802F8}">
      <dgm:prSet/>
      <dgm:spPr/>
      <dgm:t>
        <a:bodyPr/>
        <a:lstStyle/>
        <a:p>
          <a:endParaRPr lang="zh-CN" altLang="en-US"/>
        </a:p>
      </dgm:t>
    </dgm:pt>
    <dgm:pt modelId="{06EB4DBF-4401-48DE-B926-1D33A53D9E5B}">
      <dgm:prSet/>
      <dgm:spPr/>
      <dgm:t>
        <a:bodyPr/>
        <a:lstStyle/>
        <a:p>
          <a:pPr rtl="0"/>
          <a:r>
            <a:rPr lang="en-US" dirty="0" smtClean="0"/>
            <a:t>High voltage inverter</a:t>
          </a:r>
          <a:endParaRPr lang="zh-CN" dirty="0"/>
        </a:p>
      </dgm:t>
    </dgm:pt>
    <dgm:pt modelId="{0738C952-B25A-4158-AAAC-0C97E06645BD}" type="parTrans" cxnId="{540518C9-7711-4CEB-B191-11655EF21EEF}">
      <dgm:prSet/>
      <dgm:spPr/>
      <dgm:t>
        <a:bodyPr/>
        <a:lstStyle/>
        <a:p>
          <a:endParaRPr lang="zh-CN" altLang="en-US"/>
        </a:p>
      </dgm:t>
    </dgm:pt>
    <dgm:pt modelId="{3B1950A2-9304-412F-B550-E8950BAF85C7}" type="sibTrans" cxnId="{540518C9-7711-4CEB-B191-11655EF21EEF}">
      <dgm:prSet/>
      <dgm:spPr/>
      <dgm:t>
        <a:bodyPr/>
        <a:lstStyle/>
        <a:p>
          <a:endParaRPr lang="zh-CN" altLang="en-US"/>
        </a:p>
      </dgm:t>
    </dgm:pt>
    <dgm:pt modelId="{C4EDA217-9EB3-4B4B-AA7F-8E8DFEACA5FA}">
      <dgm:prSet/>
      <dgm:spPr/>
      <dgm:t>
        <a:bodyPr/>
        <a:lstStyle/>
        <a:p>
          <a:pPr rtl="0"/>
          <a:r>
            <a:rPr lang="en-US" dirty="0" smtClean="0"/>
            <a:t>Isolated current sensing</a:t>
          </a:r>
          <a:endParaRPr lang="en-US" dirty="0"/>
        </a:p>
      </dgm:t>
    </dgm:pt>
    <dgm:pt modelId="{2932D77B-0D3D-4460-8AAF-ABCAF412C049}" type="parTrans" cxnId="{A6ED3BA6-78ED-484B-A857-AE7ED11EED4E}">
      <dgm:prSet/>
      <dgm:spPr/>
      <dgm:t>
        <a:bodyPr/>
        <a:lstStyle/>
        <a:p>
          <a:endParaRPr lang="zh-CN" altLang="en-US"/>
        </a:p>
      </dgm:t>
    </dgm:pt>
    <dgm:pt modelId="{E5A3B248-89B6-47C7-91AB-E949BBF0433E}" type="sibTrans" cxnId="{A6ED3BA6-78ED-484B-A857-AE7ED11EED4E}">
      <dgm:prSet/>
      <dgm:spPr/>
      <dgm:t>
        <a:bodyPr/>
        <a:lstStyle/>
        <a:p>
          <a:endParaRPr lang="zh-CN" altLang="en-US"/>
        </a:p>
      </dgm:t>
    </dgm:pt>
    <dgm:pt modelId="{FE241393-BC70-429D-B7E9-E838C71AC621}" type="pres">
      <dgm:prSet presAssocID="{BFA66AEE-6092-47EA-9EBA-8FB7B4A60464}" presName="linear" presStyleCnt="0">
        <dgm:presLayoutVars>
          <dgm:dir/>
          <dgm:animLvl val="lvl"/>
          <dgm:resizeHandles val="exact"/>
        </dgm:presLayoutVars>
      </dgm:prSet>
      <dgm:spPr/>
      <dgm:t>
        <a:bodyPr/>
        <a:lstStyle/>
        <a:p>
          <a:endParaRPr lang="zh-CN" altLang="en-US"/>
        </a:p>
      </dgm:t>
    </dgm:pt>
    <dgm:pt modelId="{B4A2FF34-6161-4FCD-8AE8-9860E06A90A3}" type="pres">
      <dgm:prSet presAssocID="{4D7B993D-585F-4D70-90DD-37E62D93ECE5}" presName="parentLin" presStyleCnt="0"/>
      <dgm:spPr/>
    </dgm:pt>
    <dgm:pt modelId="{7E58D397-2714-485A-9561-5E54C7E63C86}" type="pres">
      <dgm:prSet presAssocID="{4D7B993D-585F-4D70-90DD-37E62D93ECE5}" presName="parentLeftMargin" presStyleLbl="node1" presStyleIdx="0" presStyleCnt="5"/>
      <dgm:spPr/>
      <dgm:t>
        <a:bodyPr/>
        <a:lstStyle/>
        <a:p>
          <a:endParaRPr lang="zh-CN" altLang="en-US"/>
        </a:p>
      </dgm:t>
    </dgm:pt>
    <dgm:pt modelId="{D9518C23-587B-4D3F-9B81-78975EF0F3CE}" type="pres">
      <dgm:prSet presAssocID="{4D7B993D-585F-4D70-90DD-37E62D93ECE5}" presName="parentText" presStyleLbl="node1" presStyleIdx="0" presStyleCnt="5">
        <dgm:presLayoutVars>
          <dgm:chMax val="0"/>
          <dgm:bulletEnabled val="1"/>
        </dgm:presLayoutVars>
      </dgm:prSet>
      <dgm:spPr/>
      <dgm:t>
        <a:bodyPr/>
        <a:lstStyle/>
        <a:p>
          <a:endParaRPr lang="zh-CN" altLang="en-US"/>
        </a:p>
      </dgm:t>
    </dgm:pt>
    <dgm:pt modelId="{E2D25099-806F-427A-9B77-FEC961E963E6}" type="pres">
      <dgm:prSet presAssocID="{4D7B993D-585F-4D70-90DD-37E62D93ECE5}" presName="negativeSpace" presStyleCnt="0"/>
      <dgm:spPr/>
    </dgm:pt>
    <dgm:pt modelId="{4FF3EA61-602D-4B03-BA59-0CE4EBFC9FCF}" type="pres">
      <dgm:prSet presAssocID="{4D7B993D-585F-4D70-90DD-37E62D93ECE5}" presName="childText" presStyleLbl="conFgAcc1" presStyleIdx="0" presStyleCnt="5">
        <dgm:presLayoutVars>
          <dgm:bulletEnabled val="1"/>
        </dgm:presLayoutVars>
      </dgm:prSet>
      <dgm:spPr/>
      <dgm:t>
        <a:bodyPr/>
        <a:lstStyle/>
        <a:p>
          <a:endParaRPr lang="zh-CN" altLang="en-US"/>
        </a:p>
      </dgm:t>
    </dgm:pt>
    <dgm:pt modelId="{663A3720-54DD-4CA5-A1E1-160E4B58B66D}" type="pres">
      <dgm:prSet presAssocID="{714AB664-4DBA-4F71-837C-6EFF80992636}" presName="spaceBetweenRectangles" presStyleCnt="0"/>
      <dgm:spPr/>
    </dgm:pt>
    <dgm:pt modelId="{2C6249C2-741C-4A43-A9FD-7E6989387594}" type="pres">
      <dgm:prSet presAssocID="{505CFADF-DBA5-43F3-AFB8-B9AC236E4D1D}" presName="parentLin" presStyleCnt="0"/>
      <dgm:spPr/>
    </dgm:pt>
    <dgm:pt modelId="{E5B760E8-78AC-4512-AE64-B8F43D2E6093}" type="pres">
      <dgm:prSet presAssocID="{505CFADF-DBA5-43F3-AFB8-B9AC236E4D1D}" presName="parentLeftMargin" presStyleLbl="node1" presStyleIdx="0" presStyleCnt="5"/>
      <dgm:spPr/>
      <dgm:t>
        <a:bodyPr/>
        <a:lstStyle/>
        <a:p>
          <a:endParaRPr lang="zh-CN" altLang="en-US"/>
        </a:p>
      </dgm:t>
    </dgm:pt>
    <dgm:pt modelId="{73F65953-9776-47B8-9540-390BF56C6C99}" type="pres">
      <dgm:prSet presAssocID="{505CFADF-DBA5-43F3-AFB8-B9AC236E4D1D}" presName="parentText" presStyleLbl="node1" presStyleIdx="1" presStyleCnt="5">
        <dgm:presLayoutVars>
          <dgm:chMax val="0"/>
          <dgm:bulletEnabled val="1"/>
        </dgm:presLayoutVars>
      </dgm:prSet>
      <dgm:spPr/>
      <dgm:t>
        <a:bodyPr/>
        <a:lstStyle/>
        <a:p>
          <a:endParaRPr lang="zh-CN" altLang="en-US"/>
        </a:p>
      </dgm:t>
    </dgm:pt>
    <dgm:pt modelId="{E7BD27F7-C382-4908-BD01-D96C2D4A97F4}" type="pres">
      <dgm:prSet presAssocID="{505CFADF-DBA5-43F3-AFB8-B9AC236E4D1D}" presName="negativeSpace" presStyleCnt="0"/>
      <dgm:spPr/>
    </dgm:pt>
    <dgm:pt modelId="{48530301-6874-4FCE-A5E6-85BBC6144E62}" type="pres">
      <dgm:prSet presAssocID="{505CFADF-DBA5-43F3-AFB8-B9AC236E4D1D}" presName="childText" presStyleLbl="conFgAcc1" presStyleIdx="1" presStyleCnt="5">
        <dgm:presLayoutVars>
          <dgm:bulletEnabled val="1"/>
        </dgm:presLayoutVars>
      </dgm:prSet>
      <dgm:spPr/>
      <dgm:t>
        <a:bodyPr/>
        <a:lstStyle/>
        <a:p>
          <a:endParaRPr lang="zh-CN" altLang="en-US"/>
        </a:p>
      </dgm:t>
    </dgm:pt>
    <dgm:pt modelId="{EED40C3A-5547-4604-9399-5860DC51CF61}" type="pres">
      <dgm:prSet presAssocID="{07010876-E222-4959-B941-36A0FD273F78}" presName="spaceBetweenRectangles" presStyleCnt="0"/>
      <dgm:spPr/>
    </dgm:pt>
    <dgm:pt modelId="{31ED07B5-BC0A-41A7-942F-F0CFA41C0884}" type="pres">
      <dgm:prSet presAssocID="{702AAA96-08F2-4347-A74D-9B8EC98292C2}" presName="parentLin" presStyleCnt="0"/>
      <dgm:spPr/>
    </dgm:pt>
    <dgm:pt modelId="{308A6E97-176D-429D-B7AC-8F192BB57B62}" type="pres">
      <dgm:prSet presAssocID="{702AAA96-08F2-4347-A74D-9B8EC98292C2}" presName="parentLeftMargin" presStyleLbl="node1" presStyleIdx="1" presStyleCnt="5"/>
      <dgm:spPr/>
      <dgm:t>
        <a:bodyPr/>
        <a:lstStyle/>
        <a:p>
          <a:endParaRPr lang="zh-CN" altLang="en-US"/>
        </a:p>
      </dgm:t>
    </dgm:pt>
    <dgm:pt modelId="{BEA1C661-EA83-418B-A234-7EBD380550D8}" type="pres">
      <dgm:prSet presAssocID="{702AAA96-08F2-4347-A74D-9B8EC98292C2}" presName="parentText" presStyleLbl="node1" presStyleIdx="2" presStyleCnt="5">
        <dgm:presLayoutVars>
          <dgm:chMax val="0"/>
          <dgm:bulletEnabled val="1"/>
        </dgm:presLayoutVars>
      </dgm:prSet>
      <dgm:spPr/>
      <dgm:t>
        <a:bodyPr/>
        <a:lstStyle/>
        <a:p>
          <a:endParaRPr lang="zh-CN" altLang="en-US"/>
        </a:p>
      </dgm:t>
    </dgm:pt>
    <dgm:pt modelId="{03B709B4-1137-4852-A1C6-DE9A5C38CF5B}" type="pres">
      <dgm:prSet presAssocID="{702AAA96-08F2-4347-A74D-9B8EC98292C2}" presName="negativeSpace" presStyleCnt="0"/>
      <dgm:spPr/>
    </dgm:pt>
    <dgm:pt modelId="{77835028-8004-4588-9B0E-F8B839DCA78A}" type="pres">
      <dgm:prSet presAssocID="{702AAA96-08F2-4347-A74D-9B8EC98292C2}" presName="childText" presStyleLbl="conFgAcc1" presStyleIdx="2" presStyleCnt="5">
        <dgm:presLayoutVars>
          <dgm:bulletEnabled val="1"/>
        </dgm:presLayoutVars>
      </dgm:prSet>
      <dgm:spPr/>
      <dgm:t>
        <a:bodyPr/>
        <a:lstStyle/>
        <a:p>
          <a:endParaRPr lang="zh-CN" altLang="en-US"/>
        </a:p>
      </dgm:t>
    </dgm:pt>
    <dgm:pt modelId="{C61DE9F8-2417-4B1A-B12F-E71898E57CFC}" type="pres">
      <dgm:prSet presAssocID="{EE0FF7B8-A1B5-4414-BB40-59C52F68AFE7}" presName="spaceBetweenRectangles" presStyleCnt="0"/>
      <dgm:spPr/>
    </dgm:pt>
    <dgm:pt modelId="{6FF51E5F-E2A1-40F3-80C6-C63D6E43F9B3}" type="pres">
      <dgm:prSet presAssocID="{1F2B40E6-C29B-401D-9C2F-BA91AE77E3E9}" presName="parentLin" presStyleCnt="0"/>
      <dgm:spPr/>
    </dgm:pt>
    <dgm:pt modelId="{3EAC4B31-B4E9-46ED-924A-6C9B735500F9}" type="pres">
      <dgm:prSet presAssocID="{1F2B40E6-C29B-401D-9C2F-BA91AE77E3E9}" presName="parentLeftMargin" presStyleLbl="node1" presStyleIdx="2" presStyleCnt="5"/>
      <dgm:spPr/>
      <dgm:t>
        <a:bodyPr/>
        <a:lstStyle/>
        <a:p>
          <a:endParaRPr lang="zh-CN" altLang="en-US"/>
        </a:p>
      </dgm:t>
    </dgm:pt>
    <dgm:pt modelId="{DB57A514-58A9-41F2-B777-E8C0586A89F4}" type="pres">
      <dgm:prSet presAssocID="{1F2B40E6-C29B-401D-9C2F-BA91AE77E3E9}" presName="parentText" presStyleLbl="node1" presStyleIdx="3" presStyleCnt="5">
        <dgm:presLayoutVars>
          <dgm:chMax val="0"/>
          <dgm:bulletEnabled val="1"/>
        </dgm:presLayoutVars>
      </dgm:prSet>
      <dgm:spPr/>
      <dgm:t>
        <a:bodyPr/>
        <a:lstStyle/>
        <a:p>
          <a:endParaRPr lang="zh-CN" altLang="en-US"/>
        </a:p>
      </dgm:t>
    </dgm:pt>
    <dgm:pt modelId="{94642012-A595-4D5E-9CB8-ADBFE9DB09C3}" type="pres">
      <dgm:prSet presAssocID="{1F2B40E6-C29B-401D-9C2F-BA91AE77E3E9}" presName="negativeSpace" presStyleCnt="0"/>
      <dgm:spPr/>
    </dgm:pt>
    <dgm:pt modelId="{795DBBF0-5D4C-4AEE-A32C-57DAFD2639E9}" type="pres">
      <dgm:prSet presAssocID="{1F2B40E6-C29B-401D-9C2F-BA91AE77E3E9}" presName="childText" presStyleLbl="conFgAcc1" presStyleIdx="3" presStyleCnt="5">
        <dgm:presLayoutVars>
          <dgm:bulletEnabled val="1"/>
        </dgm:presLayoutVars>
      </dgm:prSet>
      <dgm:spPr/>
      <dgm:t>
        <a:bodyPr/>
        <a:lstStyle/>
        <a:p>
          <a:endParaRPr lang="zh-CN" altLang="en-US"/>
        </a:p>
      </dgm:t>
    </dgm:pt>
    <dgm:pt modelId="{405F7454-8EC1-45C9-86C4-BBDBDA754B78}" type="pres">
      <dgm:prSet presAssocID="{BF95F680-3CE4-4C63-9340-897AA3604842}" presName="spaceBetweenRectangles" presStyleCnt="0"/>
      <dgm:spPr/>
    </dgm:pt>
    <dgm:pt modelId="{7CC09807-F93D-4D3F-BFD0-5127BC06E2CC}" type="pres">
      <dgm:prSet presAssocID="{C4EDA217-9EB3-4B4B-AA7F-8E8DFEACA5FA}" presName="parentLin" presStyleCnt="0"/>
      <dgm:spPr/>
    </dgm:pt>
    <dgm:pt modelId="{6DCEE220-8457-404D-8406-B470321ADB1F}" type="pres">
      <dgm:prSet presAssocID="{C4EDA217-9EB3-4B4B-AA7F-8E8DFEACA5FA}" presName="parentLeftMargin" presStyleLbl="node1" presStyleIdx="3" presStyleCnt="5"/>
      <dgm:spPr/>
      <dgm:t>
        <a:bodyPr/>
        <a:lstStyle/>
        <a:p>
          <a:endParaRPr lang="zh-CN" altLang="en-US"/>
        </a:p>
      </dgm:t>
    </dgm:pt>
    <dgm:pt modelId="{3C8A5ACE-BF82-455D-B997-D3A436F86C56}" type="pres">
      <dgm:prSet presAssocID="{C4EDA217-9EB3-4B4B-AA7F-8E8DFEACA5FA}" presName="parentText" presStyleLbl="node1" presStyleIdx="4" presStyleCnt="5">
        <dgm:presLayoutVars>
          <dgm:chMax val="0"/>
          <dgm:bulletEnabled val="1"/>
        </dgm:presLayoutVars>
      </dgm:prSet>
      <dgm:spPr/>
      <dgm:t>
        <a:bodyPr/>
        <a:lstStyle/>
        <a:p>
          <a:endParaRPr lang="zh-CN" altLang="en-US"/>
        </a:p>
      </dgm:t>
    </dgm:pt>
    <dgm:pt modelId="{DEC07E23-903A-4764-A570-03DC11782CAA}" type="pres">
      <dgm:prSet presAssocID="{C4EDA217-9EB3-4B4B-AA7F-8E8DFEACA5FA}" presName="negativeSpace" presStyleCnt="0"/>
      <dgm:spPr/>
    </dgm:pt>
    <dgm:pt modelId="{BD561624-49E5-4F06-B74C-C807960E1CC6}" type="pres">
      <dgm:prSet presAssocID="{C4EDA217-9EB3-4B4B-AA7F-8E8DFEACA5FA}" presName="childText" presStyleLbl="conFgAcc1" presStyleIdx="4" presStyleCnt="5">
        <dgm:presLayoutVars>
          <dgm:bulletEnabled val="1"/>
        </dgm:presLayoutVars>
      </dgm:prSet>
      <dgm:spPr/>
    </dgm:pt>
  </dgm:ptLst>
  <dgm:cxnLst>
    <dgm:cxn modelId="{930AF7FE-C4B3-470E-8FE7-091009F2ECA4}" srcId="{702AAA96-08F2-4347-A74D-9B8EC98292C2}" destId="{683F0BFF-A243-467A-9485-3ACDEB0F6ECD}" srcOrd="0" destOrd="0" parTransId="{FDEA8013-FBA9-4AD8-B468-59E8CE333CFF}" sibTransId="{15B44530-FCC5-407E-A772-CB033FBCC172}"/>
    <dgm:cxn modelId="{D766F7C1-DA20-4EE0-990F-ED0023EEEDE0}" type="presOf" srcId="{4D7B993D-585F-4D70-90DD-37E62D93ECE5}" destId="{7E58D397-2714-485A-9561-5E54C7E63C86}" srcOrd="0" destOrd="0" presId="urn:microsoft.com/office/officeart/2005/8/layout/list1"/>
    <dgm:cxn modelId="{A6ED3BA6-78ED-484B-A857-AE7ED11EED4E}" srcId="{BFA66AEE-6092-47EA-9EBA-8FB7B4A60464}" destId="{C4EDA217-9EB3-4B4B-AA7F-8E8DFEACA5FA}" srcOrd="4" destOrd="0" parTransId="{2932D77B-0D3D-4460-8AAF-ABCAF412C049}" sibTransId="{E5A3B248-89B6-47C7-91AB-E949BBF0433E}"/>
    <dgm:cxn modelId="{CAF80582-BA13-4690-AF27-1BC2FD691645}" type="presOf" srcId="{1F2B40E6-C29B-401D-9C2F-BA91AE77E3E9}" destId="{3EAC4B31-B4E9-46ED-924A-6C9B735500F9}" srcOrd="0" destOrd="0" presId="urn:microsoft.com/office/officeart/2005/8/layout/list1"/>
    <dgm:cxn modelId="{77E51A43-2448-4E43-AE0C-0D1BDE41E490}" type="presOf" srcId="{505CFADF-DBA5-43F3-AFB8-B9AC236E4D1D}" destId="{E5B760E8-78AC-4512-AE64-B8F43D2E6093}" srcOrd="0" destOrd="0" presId="urn:microsoft.com/office/officeart/2005/8/layout/list1"/>
    <dgm:cxn modelId="{3A058A76-37BA-484E-A96D-1328FAF46C85}" type="presOf" srcId="{C50EA61E-30A8-4AF8-9C41-3A7E009CE5C7}" destId="{4FF3EA61-602D-4B03-BA59-0CE4EBFC9FCF}" srcOrd="0" destOrd="0" presId="urn:microsoft.com/office/officeart/2005/8/layout/list1"/>
    <dgm:cxn modelId="{083D28C4-8858-4986-A0E0-387A51F21C12}" type="presOf" srcId="{4D7B993D-585F-4D70-90DD-37E62D93ECE5}" destId="{D9518C23-587B-4D3F-9B81-78975EF0F3CE}" srcOrd="1" destOrd="0" presId="urn:microsoft.com/office/officeart/2005/8/layout/list1"/>
    <dgm:cxn modelId="{A4B7D065-2C57-4BD8-B5EE-85C9E3455708}" type="presOf" srcId="{BFA66AEE-6092-47EA-9EBA-8FB7B4A60464}" destId="{FE241393-BC70-429D-B7E9-E838C71AC621}" srcOrd="0" destOrd="0" presId="urn:microsoft.com/office/officeart/2005/8/layout/list1"/>
    <dgm:cxn modelId="{F88BDAA9-B0E5-4749-A811-D7683E719D45}" type="presOf" srcId="{702AAA96-08F2-4347-A74D-9B8EC98292C2}" destId="{308A6E97-176D-429D-B7AC-8F192BB57B62}" srcOrd="0" destOrd="0" presId="urn:microsoft.com/office/officeart/2005/8/layout/list1"/>
    <dgm:cxn modelId="{540518C9-7711-4CEB-B191-11655EF21EEF}" srcId="{1F2B40E6-C29B-401D-9C2F-BA91AE77E3E9}" destId="{06EB4DBF-4401-48DE-B926-1D33A53D9E5B}" srcOrd="0" destOrd="0" parTransId="{0738C952-B25A-4158-AAAC-0C97E06645BD}" sibTransId="{3B1950A2-9304-412F-B550-E8950BAF85C7}"/>
    <dgm:cxn modelId="{77D4427C-AA3A-4176-B345-E862FF538FEC}" type="presOf" srcId="{1499E88C-01D5-4B1A-82CC-5C99CA06EC71}" destId="{77835028-8004-4588-9B0E-F8B839DCA78A}" srcOrd="0" destOrd="1" presId="urn:microsoft.com/office/officeart/2005/8/layout/list1"/>
    <dgm:cxn modelId="{760FB469-379D-4DEA-8FC1-EE0534C86759}" srcId="{4D7B993D-585F-4D70-90DD-37E62D93ECE5}" destId="{1AFD8D00-97BE-4F45-8E37-71CFF9D0B433}" srcOrd="1" destOrd="0" parTransId="{78C619D2-E579-4062-90D8-A0F75510884B}" sibTransId="{C369C2BC-BC3F-4C60-B82F-1C168CA7B446}"/>
    <dgm:cxn modelId="{36C6109D-892F-4C57-A5B0-9A12318B96C8}" type="presOf" srcId="{1AFD8D00-97BE-4F45-8E37-71CFF9D0B433}" destId="{4FF3EA61-602D-4B03-BA59-0CE4EBFC9FCF}" srcOrd="0" destOrd="1" presId="urn:microsoft.com/office/officeart/2005/8/layout/list1"/>
    <dgm:cxn modelId="{502DB8D5-0BDB-4CB0-8FF1-6F895B78807F}" type="presOf" srcId="{06EB4DBF-4401-48DE-B926-1D33A53D9E5B}" destId="{795DBBF0-5D4C-4AEE-A32C-57DAFD2639E9}" srcOrd="0" destOrd="0" presId="urn:microsoft.com/office/officeart/2005/8/layout/list1"/>
    <dgm:cxn modelId="{FACA6B1C-7F76-4361-A40D-64C907D98E19}" srcId="{702AAA96-08F2-4347-A74D-9B8EC98292C2}" destId="{1499E88C-01D5-4B1A-82CC-5C99CA06EC71}" srcOrd="1" destOrd="0" parTransId="{FA4AAE92-75F8-42DA-85F9-BC1507E4A493}" sibTransId="{5635DD54-8719-415D-9E7D-10A788224CB4}"/>
    <dgm:cxn modelId="{23CD69C7-671C-4ACF-BFA0-D923E059E03E}" srcId="{4D7B993D-585F-4D70-90DD-37E62D93ECE5}" destId="{C50EA61E-30A8-4AF8-9C41-3A7E009CE5C7}" srcOrd="0" destOrd="0" parTransId="{59B647F8-1912-4567-92A8-C3CE4A236796}" sibTransId="{42CC9C2E-3A8B-4704-8344-9D431BDFDD23}"/>
    <dgm:cxn modelId="{83660A3A-640B-4E3A-9209-D2C061602B80}" type="presOf" srcId="{683F0BFF-A243-467A-9485-3ACDEB0F6ECD}" destId="{77835028-8004-4588-9B0E-F8B839DCA78A}" srcOrd="0" destOrd="0" presId="urn:microsoft.com/office/officeart/2005/8/layout/list1"/>
    <dgm:cxn modelId="{E5346F2A-CFCD-46F0-AC34-D72B6BF8CD3F}" type="presOf" srcId="{338D5E15-A9A5-4331-9ED9-80465FC1BE35}" destId="{48530301-6874-4FCE-A5E6-85BBC6144E62}" srcOrd="0" destOrd="0" presId="urn:microsoft.com/office/officeart/2005/8/layout/list1"/>
    <dgm:cxn modelId="{5BAE0DDA-43A2-41CC-BFE0-8955EA63988A}" type="presOf" srcId="{702AAA96-08F2-4347-A74D-9B8EC98292C2}" destId="{BEA1C661-EA83-418B-A234-7EBD380550D8}" srcOrd="1" destOrd="0" presId="urn:microsoft.com/office/officeart/2005/8/layout/list1"/>
    <dgm:cxn modelId="{D3BCCFE2-92FA-4A7C-A760-A0DC139C23AB}" srcId="{BFA66AEE-6092-47EA-9EBA-8FB7B4A60464}" destId="{4D7B993D-585F-4D70-90DD-37E62D93ECE5}" srcOrd="0" destOrd="0" parTransId="{2DD5887D-8AD3-40F8-B1FF-B49D9CA99C37}" sibTransId="{714AB664-4DBA-4F71-837C-6EFF80992636}"/>
    <dgm:cxn modelId="{456E22D1-8BB3-4C2F-AC54-3FCA273115C0}" type="presOf" srcId="{505CFADF-DBA5-43F3-AFB8-B9AC236E4D1D}" destId="{73F65953-9776-47B8-9540-390BF56C6C99}" srcOrd="1" destOrd="0" presId="urn:microsoft.com/office/officeart/2005/8/layout/list1"/>
    <dgm:cxn modelId="{192CE663-DBFA-4D2C-9F1E-0CE410927363}" type="presOf" srcId="{C4EDA217-9EB3-4B4B-AA7F-8E8DFEACA5FA}" destId="{6DCEE220-8457-404D-8406-B470321ADB1F}" srcOrd="0" destOrd="0" presId="urn:microsoft.com/office/officeart/2005/8/layout/list1"/>
    <dgm:cxn modelId="{9FA4BB84-92FB-4318-A0F1-629EABE39CDD}" srcId="{505CFADF-DBA5-43F3-AFB8-B9AC236E4D1D}" destId="{338D5E15-A9A5-4331-9ED9-80465FC1BE35}" srcOrd="0" destOrd="0" parTransId="{3567B7EC-1EAE-4916-87F4-416B2C2F8EDB}" sibTransId="{8B6DC654-B0E8-4C78-B2B3-10995AEAEBEC}"/>
    <dgm:cxn modelId="{BF0B545B-A494-48DD-B69C-ABCF96D8F89F}" type="presOf" srcId="{1F2B40E6-C29B-401D-9C2F-BA91AE77E3E9}" destId="{DB57A514-58A9-41F2-B777-E8C0586A89F4}" srcOrd="1" destOrd="0" presId="urn:microsoft.com/office/officeart/2005/8/layout/list1"/>
    <dgm:cxn modelId="{831E4A65-B103-486C-8B50-693D22A802F8}" srcId="{BFA66AEE-6092-47EA-9EBA-8FB7B4A60464}" destId="{1F2B40E6-C29B-401D-9C2F-BA91AE77E3E9}" srcOrd="3" destOrd="0" parTransId="{7146A4CC-00DE-4D9C-981E-F5F52B5CEAEC}" sibTransId="{BF95F680-3CE4-4C63-9340-897AA3604842}"/>
    <dgm:cxn modelId="{9D807601-6BCD-4BA0-BED8-CB7850038B1E}" srcId="{BFA66AEE-6092-47EA-9EBA-8FB7B4A60464}" destId="{505CFADF-DBA5-43F3-AFB8-B9AC236E4D1D}" srcOrd="1" destOrd="0" parTransId="{0313142B-7859-4A8B-9F96-EA8B0561A1F9}" sibTransId="{07010876-E222-4959-B941-36A0FD273F78}"/>
    <dgm:cxn modelId="{39ACE903-E39F-46FD-B8F2-58EC7529232C}" type="presOf" srcId="{C4EDA217-9EB3-4B4B-AA7F-8E8DFEACA5FA}" destId="{3C8A5ACE-BF82-455D-B997-D3A436F86C56}" srcOrd="1" destOrd="0" presId="urn:microsoft.com/office/officeart/2005/8/layout/list1"/>
    <dgm:cxn modelId="{D04B3194-A60D-416C-B5D0-CC35790C4AA2}" srcId="{BFA66AEE-6092-47EA-9EBA-8FB7B4A60464}" destId="{702AAA96-08F2-4347-A74D-9B8EC98292C2}" srcOrd="2" destOrd="0" parTransId="{40940BAC-2274-4046-9319-43927A3DE7C2}" sibTransId="{EE0FF7B8-A1B5-4414-BB40-59C52F68AFE7}"/>
    <dgm:cxn modelId="{ABAB20D0-186C-44FD-9646-2B6F8F23DE47}" type="presParOf" srcId="{FE241393-BC70-429D-B7E9-E838C71AC621}" destId="{B4A2FF34-6161-4FCD-8AE8-9860E06A90A3}" srcOrd="0" destOrd="0" presId="urn:microsoft.com/office/officeart/2005/8/layout/list1"/>
    <dgm:cxn modelId="{2078CE63-3E46-4B10-9640-D08A79A9D440}" type="presParOf" srcId="{B4A2FF34-6161-4FCD-8AE8-9860E06A90A3}" destId="{7E58D397-2714-485A-9561-5E54C7E63C86}" srcOrd="0" destOrd="0" presId="urn:microsoft.com/office/officeart/2005/8/layout/list1"/>
    <dgm:cxn modelId="{4865BAAC-1C34-44FC-9D65-7A0EADA5B030}" type="presParOf" srcId="{B4A2FF34-6161-4FCD-8AE8-9860E06A90A3}" destId="{D9518C23-587B-4D3F-9B81-78975EF0F3CE}" srcOrd="1" destOrd="0" presId="urn:microsoft.com/office/officeart/2005/8/layout/list1"/>
    <dgm:cxn modelId="{076E506E-DD46-4786-AC78-BCBD4049D230}" type="presParOf" srcId="{FE241393-BC70-429D-B7E9-E838C71AC621}" destId="{E2D25099-806F-427A-9B77-FEC961E963E6}" srcOrd="1" destOrd="0" presId="urn:microsoft.com/office/officeart/2005/8/layout/list1"/>
    <dgm:cxn modelId="{6CC48CA2-D888-4E43-943B-55910FAE0B85}" type="presParOf" srcId="{FE241393-BC70-429D-B7E9-E838C71AC621}" destId="{4FF3EA61-602D-4B03-BA59-0CE4EBFC9FCF}" srcOrd="2" destOrd="0" presId="urn:microsoft.com/office/officeart/2005/8/layout/list1"/>
    <dgm:cxn modelId="{949124BC-C0CC-4D3E-90D6-29D1224F3D55}" type="presParOf" srcId="{FE241393-BC70-429D-B7E9-E838C71AC621}" destId="{663A3720-54DD-4CA5-A1E1-160E4B58B66D}" srcOrd="3" destOrd="0" presId="urn:microsoft.com/office/officeart/2005/8/layout/list1"/>
    <dgm:cxn modelId="{BEF48FD6-724D-4F10-8DE7-E606F20571DC}" type="presParOf" srcId="{FE241393-BC70-429D-B7E9-E838C71AC621}" destId="{2C6249C2-741C-4A43-A9FD-7E6989387594}" srcOrd="4" destOrd="0" presId="urn:microsoft.com/office/officeart/2005/8/layout/list1"/>
    <dgm:cxn modelId="{131D94D5-B81B-4B67-A1BC-A75C11D2DFEB}" type="presParOf" srcId="{2C6249C2-741C-4A43-A9FD-7E6989387594}" destId="{E5B760E8-78AC-4512-AE64-B8F43D2E6093}" srcOrd="0" destOrd="0" presId="urn:microsoft.com/office/officeart/2005/8/layout/list1"/>
    <dgm:cxn modelId="{8E2BB66D-E797-4529-B4D9-B21BAA3771B7}" type="presParOf" srcId="{2C6249C2-741C-4A43-A9FD-7E6989387594}" destId="{73F65953-9776-47B8-9540-390BF56C6C99}" srcOrd="1" destOrd="0" presId="urn:microsoft.com/office/officeart/2005/8/layout/list1"/>
    <dgm:cxn modelId="{FFAF92A9-2195-4CF7-B7FE-ED5AFAD74A7D}" type="presParOf" srcId="{FE241393-BC70-429D-B7E9-E838C71AC621}" destId="{E7BD27F7-C382-4908-BD01-D96C2D4A97F4}" srcOrd="5" destOrd="0" presId="urn:microsoft.com/office/officeart/2005/8/layout/list1"/>
    <dgm:cxn modelId="{9371CA19-1B9D-48DB-A93B-B97B942D0ABB}" type="presParOf" srcId="{FE241393-BC70-429D-B7E9-E838C71AC621}" destId="{48530301-6874-4FCE-A5E6-85BBC6144E62}" srcOrd="6" destOrd="0" presId="urn:microsoft.com/office/officeart/2005/8/layout/list1"/>
    <dgm:cxn modelId="{E6664796-4A78-4A83-9446-2E5483D6C788}" type="presParOf" srcId="{FE241393-BC70-429D-B7E9-E838C71AC621}" destId="{EED40C3A-5547-4604-9399-5860DC51CF61}" srcOrd="7" destOrd="0" presId="urn:microsoft.com/office/officeart/2005/8/layout/list1"/>
    <dgm:cxn modelId="{9D88F948-1E76-437F-8F42-AAB160F1011E}" type="presParOf" srcId="{FE241393-BC70-429D-B7E9-E838C71AC621}" destId="{31ED07B5-BC0A-41A7-942F-F0CFA41C0884}" srcOrd="8" destOrd="0" presId="urn:microsoft.com/office/officeart/2005/8/layout/list1"/>
    <dgm:cxn modelId="{735D7048-5A3F-4F01-8BD0-DBD5B59340C9}" type="presParOf" srcId="{31ED07B5-BC0A-41A7-942F-F0CFA41C0884}" destId="{308A6E97-176D-429D-B7AC-8F192BB57B62}" srcOrd="0" destOrd="0" presId="urn:microsoft.com/office/officeart/2005/8/layout/list1"/>
    <dgm:cxn modelId="{67020A65-F6FA-4965-8CD3-F46B52BE46DD}" type="presParOf" srcId="{31ED07B5-BC0A-41A7-942F-F0CFA41C0884}" destId="{BEA1C661-EA83-418B-A234-7EBD380550D8}" srcOrd="1" destOrd="0" presId="urn:microsoft.com/office/officeart/2005/8/layout/list1"/>
    <dgm:cxn modelId="{49946D65-EAE8-4572-85AE-A93D1FA1A970}" type="presParOf" srcId="{FE241393-BC70-429D-B7E9-E838C71AC621}" destId="{03B709B4-1137-4852-A1C6-DE9A5C38CF5B}" srcOrd="9" destOrd="0" presId="urn:microsoft.com/office/officeart/2005/8/layout/list1"/>
    <dgm:cxn modelId="{ADBC4533-6990-4E4B-9A00-5ED538285320}" type="presParOf" srcId="{FE241393-BC70-429D-B7E9-E838C71AC621}" destId="{77835028-8004-4588-9B0E-F8B839DCA78A}" srcOrd="10" destOrd="0" presId="urn:microsoft.com/office/officeart/2005/8/layout/list1"/>
    <dgm:cxn modelId="{A76436D3-E05F-4639-BEF6-81F338C6AAAD}" type="presParOf" srcId="{FE241393-BC70-429D-B7E9-E838C71AC621}" destId="{C61DE9F8-2417-4B1A-B12F-E71898E57CFC}" srcOrd="11" destOrd="0" presId="urn:microsoft.com/office/officeart/2005/8/layout/list1"/>
    <dgm:cxn modelId="{40468E94-64E4-4BCB-87B6-D84EB78A979F}" type="presParOf" srcId="{FE241393-BC70-429D-B7E9-E838C71AC621}" destId="{6FF51E5F-E2A1-40F3-80C6-C63D6E43F9B3}" srcOrd="12" destOrd="0" presId="urn:microsoft.com/office/officeart/2005/8/layout/list1"/>
    <dgm:cxn modelId="{F1FD69EB-896C-4F49-ADD2-2DBBB99FDBB7}" type="presParOf" srcId="{6FF51E5F-E2A1-40F3-80C6-C63D6E43F9B3}" destId="{3EAC4B31-B4E9-46ED-924A-6C9B735500F9}" srcOrd="0" destOrd="0" presId="urn:microsoft.com/office/officeart/2005/8/layout/list1"/>
    <dgm:cxn modelId="{CC4F76CF-696F-4E95-B7F1-53CBE226D877}" type="presParOf" srcId="{6FF51E5F-E2A1-40F3-80C6-C63D6E43F9B3}" destId="{DB57A514-58A9-41F2-B777-E8C0586A89F4}" srcOrd="1" destOrd="0" presId="urn:microsoft.com/office/officeart/2005/8/layout/list1"/>
    <dgm:cxn modelId="{D3B8C5EA-3475-4310-A0B2-E84E2E99C68F}" type="presParOf" srcId="{FE241393-BC70-429D-B7E9-E838C71AC621}" destId="{94642012-A595-4D5E-9CB8-ADBFE9DB09C3}" srcOrd="13" destOrd="0" presId="urn:microsoft.com/office/officeart/2005/8/layout/list1"/>
    <dgm:cxn modelId="{EDEEAFC1-333D-4A1B-8C8E-ED131D739F0E}" type="presParOf" srcId="{FE241393-BC70-429D-B7E9-E838C71AC621}" destId="{795DBBF0-5D4C-4AEE-A32C-57DAFD2639E9}" srcOrd="14" destOrd="0" presId="urn:microsoft.com/office/officeart/2005/8/layout/list1"/>
    <dgm:cxn modelId="{F24A3A06-CF64-45D5-BBFE-3076E9C2BEA8}" type="presParOf" srcId="{FE241393-BC70-429D-B7E9-E838C71AC621}" destId="{405F7454-8EC1-45C9-86C4-BBDBDA754B78}" srcOrd="15" destOrd="0" presId="urn:microsoft.com/office/officeart/2005/8/layout/list1"/>
    <dgm:cxn modelId="{D9ABEE65-5C4F-44EA-A024-B245C2ED0AE6}" type="presParOf" srcId="{FE241393-BC70-429D-B7E9-E838C71AC621}" destId="{7CC09807-F93D-4D3F-BFD0-5127BC06E2CC}" srcOrd="16" destOrd="0" presId="urn:microsoft.com/office/officeart/2005/8/layout/list1"/>
    <dgm:cxn modelId="{BFD8C532-BF14-47B4-AC46-BC8E8FE86EFA}" type="presParOf" srcId="{7CC09807-F93D-4D3F-BFD0-5127BC06E2CC}" destId="{6DCEE220-8457-404D-8406-B470321ADB1F}" srcOrd="0" destOrd="0" presId="urn:microsoft.com/office/officeart/2005/8/layout/list1"/>
    <dgm:cxn modelId="{6C7D986C-56FD-4758-9E86-952828A4A3AA}" type="presParOf" srcId="{7CC09807-F93D-4D3F-BFD0-5127BC06E2CC}" destId="{3C8A5ACE-BF82-455D-B997-D3A436F86C56}" srcOrd="1" destOrd="0" presId="urn:microsoft.com/office/officeart/2005/8/layout/list1"/>
    <dgm:cxn modelId="{0DB508E2-2AD5-4E85-A354-9216ADC011BB}" type="presParOf" srcId="{FE241393-BC70-429D-B7E9-E838C71AC621}" destId="{DEC07E23-903A-4764-A570-03DC11782CAA}" srcOrd="17" destOrd="0" presId="urn:microsoft.com/office/officeart/2005/8/layout/list1"/>
    <dgm:cxn modelId="{5E804C02-F632-49D7-A436-F2E22655C65F}" type="presParOf" srcId="{FE241393-BC70-429D-B7E9-E838C71AC621}" destId="{BD561624-49E5-4F06-B74C-C807960E1CC6}"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62396-A35D-48F0-888C-52521E135871}" type="doc">
      <dgm:prSet loTypeId="urn:microsoft.com/office/officeart/2005/8/layout/cycle6" loCatId="relationship" qsTypeId="urn:microsoft.com/office/officeart/2005/8/quickstyle/simple1#2" qsCatId="simple" csTypeId="urn:microsoft.com/office/officeart/2005/8/colors/accent1_2#3" csCatId="accent1" phldr="1"/>
      <dgm:spPr/>
      <dgm:t>
        <a:bodyPr/>
        <a:lstStyle/>
        <a:p>
          <a:endParaRPr lang="zh-CN" altLang="en-US"/>
        </a:p>
      </dgm:t>
    </dgm:pt>
    <dgm:pt modelId="{036D0E98-04AE-4EB3-91C6-75D1D5C700A0}">
      <dgm:prSet/>
      <dgm:spPr/>
      <dgm:t>
        <a:bodyPr/>
        <a:lstStyle/>
        <a:p>
          <a:pPr rtl="0"/>
          <a:r>
            <a:rPr lang="en-US" dirty="0" smtClean="0"/>
            <a:t>Track common mode voltage change from 3V to 30V( can be extended )</a:t>
          </a:r>
          <a:endParaRPr lang="zh-CN" dirty="0"/>
        </a:p>
      </dgm:t>
    </dgm:pt>
    <dgm:pt modelId="{CE48EA29-C320-4658-A43E-6B46D2367F02}" type="parTrans" cxnId="{CB3A144E-A98C-4846-BDFC-8C51590288FE}">
      <dgm:prSet/>
      <dgm:spPr/>
      <dgm:t>
        <a:bodyPr/>
        <a:lstStyle/>
        <a:p>
          <a:endParaRPr lang="zh-CN" altLang="en-US"/>
        </a:p>
      </dgm:t>
    </dgm:pt>
    <dgm:pt modelId="{3F6DF823-3F6E-4402-8742-C955701F2868}" type="sibTrans" cxnId="{CB3A144E-A98C-4846-BDFC-8C51590288FE}">
      <dgm:prSet/>
      <dgm:spPr/>
      <dgm:t>
        <a:bodyPr/>
        <a:lstStyle/>
        <a:p>
          <a:endParaRPr lang="zh-CN" altLang="en-US"/>
        </a:p>
      </dgm:t>
    </dgm:pt>
    <dgm:pt modelId="{4512BA07-9632-4AC3-AC81-ABD0346994E2}">
      <dgm:prSet/>
      <dgm:spPr/>
      <dgm:t>
        <a:bodyPr/>
        <a:lstStyle/>
        <a:p>
          <a:pPr rtl="0"/>
          <a:r>
            <a:rPr lang="en-US" dirty="0" smtClean="0"/>
            <a:t>Very low noise</a:t>
          </a:r>
          <a:endParaRPr lang="zh-CN" dirty="0"/>
        </a:p>
      </dgm:t>
    </dgm:pt>
    <dgm:pt modelId="{F2F9D89D-3F61-404E-86F9-E9080975F137}" type="parTrans" cxnId="{6466CC58-E52D-4DB7-9FD6-CBC9C0044628}">
      <dgm:prSet/>
      <dgm:spPr/>
      <dgm:t>
        <a:bodyPr/>
        <a:lstStyle/>
        <a:p>
          <a:endParaRPr lang="zh-CN" altLang="en-US"/>
        </a:p>
      </dgm:t>
    </dgm:pt>
    <dgm:pt modelId="{76DEF11B-F8D5-4706-8468-1E97D41EE344}" type="sibTrans" cxnId="{6466CC58-E52D-4DB7-9FD6-CBC9C0044628}">
      <dgm:prSet/>
      <dgm:spPr/>
      <dgm:t>
        <a:bodyPr/>
        <a:lstStyle/>
        <a:p>
          <a:endParaRPr lang="zh-CN" altLang="en-US"/>
        </a:p>
      </dgm:t>
    </dgm:pt>
    <dgm:pt modelId="{999D87E0-E0A5-47DB-882B-DB93A83A2F3A}">
      <dgm:prSet/>
      <dgm:spPr/>
      <dgm:t>
        <a:bodyPr/>
        <a:lstStyle/>
        <a:p>
          <a:pPr rtl="0"/>
          <a:r>
            <a:rPr lang="en-US" dirty="0" smtClean="0"/>
            <a:t>Configurable bandwidth and noise performance</a:t>
          </a:r>
          <a:endParaRPr lang="zh-CN" dirty="0"/>
        </a:p>
      </dgm:t>
    </dgm:pt>
    <dgm:pt modelId="{6D2700C5-2A82-43C7-B213-406A34EDCA20}" type="parTrans" cxnId="{32B36315-FB6A-4C8F-BDDB-277602F97054}">
      <dgm:prSet/>
      <dgm:spPr/>
      <dgm:t>
        <a:bodyPr/>
        <a:lstStyle/>
        <a:p>
          <a:endParaRPr lang="zh-CN" altLang="en-US"/>
        </a:p>
      </dgm:t>
    </dgm:pt>
    <dgm:pt modelId="{3C8B2375-8C74-4A76-A708-A64D80D9868F}" type="sibTrans" cxnId="{32B36315-FB6A-4C8F-BDDB-277602F97054}">
      <dgm:prSet/>
      <dgm:spPr/>
      <dgm:t>
        <a:bodyPr/>
        <a:lstStyle/>
        <a:p>
          <a:endParaRPr lang="zh-CN" altLang="en-US"/>
        </a:p>
      </dgm:t>
    </dgm:pt>
    <dgm:pt modelId="{B20A5134-1DBA-4445-9594-9C8FD45719B0}">
      <dgm:prSet/>
      <dgm:spPr/>
      <dgm:t>
        <a:bodyPr/>
        <a:lstStyle/>
        <a:p>
          <a:pPr rtl="0"/>
          <a:r>
            <a:rPr lang="en-US" dirty="0" smtClean="0"/>
            <a:t>Very low temperature drift</a:t>
          </a:r>
          <a:endParaRPr lang="zh-CN" dirty="0"/>
        </a:p>
      </dgm:t>
    </dgm:pt>
    <dgm:pt modelId="{680F6E0D-80F2-4BD9-B93C-8F20AD187997}" type="parTrans" cxnId="{FF51C3DB-30D8-438B-9787-BF7520D1DC60}">
      <dgm:prSet/>
      <dgm:spPr/>
      <dgm:t>
        <a:bodyPr/>
        <a:lstStyle/>
        <a:p>
          <a:endParaRPr lang="zh-CN" altLang="en-US"/>
        </a:p>
      </dgm:t>
    </dgm:pt>
    <dgm:pt modelId="{B7DB096D-3FCF-494C-A815-30C0BC124C61}" type="sibTrans" cxnId="{FF51C3DB-30D8-438B-9787-BF7520D1DC60}">
      <dgm:prSet/>
      <dgm:spPr/>
      <dgm:t>
        <a:bodyPr/>
        <a:lstStyle/>
        <a:p>
          <a:endParaRPr lang="zh-CN" altLang="en-US"/>
        </a:p>
      </dgm:t>
    </dgm:pt>
    <dgm:pt modelId="{7F89F1FA-25EB-42F3-AA5D-610BE6C0B5C5}">
      <dgm:prSet/>
      <dgm:spPr/>
      <dgm:t>
        <a:bodyPr/>
        <a:lstStyle/>
        <a:p>
          <a:pPr rtl="0"/>
          <a:r>
            <a:rPr lang="en-US" dirty="0" smtClean="0"/>
            <a:t>Much higher SNR compare to resistor divider measurement solution.</a:t>
          </a:r>
          <a:endParaRPr lang="zh-CN" dirty="0"/>
        </a:p>
      </dgm:t>
    </dgm:pt>
    <dgm:pt modelId="{E5F3358B-4864-47FB-9612-71297871B11A}" type="parTrans" cxnId="{F683C9B2-7EF9-4FDB-9D67-CD8E58422830}">
      <dgm:prSet/>
      <dgm:spPr/>
      <dgm:t>
        <a:bodyPr/>
        <a:lstStyle/>
        <a:p>
          <a:endParaRPr lang="zh-CN" altLang="en-US"/>
        </a:p>
      </dgm:t>
    </dgm:pt>
    <dgm:pt modelId="{4F854627-7962-46A1-B2D5-F7D86AEA97BB}" type="sibTrans" cxnId="{F683C9B2-7EF9-4FDB-9D67-CD8E58422830}">
      <dgm:prSet/>
      <dgm:spPr/>
      <dgm:t>
        <a:bodyPr/>
        <a:lstStyle/>
        <a:p>
          <a:endParaRPr lang="zh-CN" altLang="en-US"/>
        </a:p>
      </dgm:t>
    </dgm:pt>
    <dgm:pt modelId="{A16E9939-96DC-42B8-8DB8-85430FD28629}" type="pres">
      <dgm:prSet presAssocID="{70D62396-A35D-48F0-888C-52521E135871}" presName="cycle" presStyleCnt="0">
        <dgm:presLayoutVars>
          <dgm:dir/>
          <dgm:resizeHandles val="exact"/>
        </dgm:presLayoutVars>
      </dgm:prSet>
      <dgm:spPr/>
      <dgm:t>
        <a:bodyPr/>
        <a:lstStyle/>
        <a:p>
          <a:endParaRPr lang="en-US"/>
        </a:p>
      </dgm:t>
    </dgm:pt>
    <dgm:pt modelId="{1E1E8CD6-0A93-4DED-8B95-39EAEE8FCA23}" type="pres">
      <dgm:prSet presAssocID="{036D0E98-04AE-4EB3-91C6-75D1D5C700A0}" presName="node" presStyleLbl="node1" presStyleIdx="0" presStyleCnt="5">
        <dgm:presLayoutVars>
          <dgm:bulletEnabled val="1"/>
        </dgm:presLayoutVars>
      </dgm:prSet>
      <dgm:spPr/>
      <dgm:t>
        <a:bodyPr/>
        <a:lstStyle/>
        <a:p>
          <a:endParaRPr lang="zh-CN" altLang="en-US"/>
        </a:p>
      </dgm:t>
    </dgm:pt>
    <dgm:pt modelId="{695F48D6-1DAB-44FF-93C9-67BA8243E85B}" type="pres">
      <dgm:prSet presAssocID="{036D0E98-04AE-4EB3-91C6-75D1D5C700A0}" presName="spNode" presStyleCnt="0"/>
      <dgm:spPr/>
    </dgm:pt>
    <dgm:pt modelId="{C9FFDA81-83AD-457F-BFD6-D0CF8A2789E6}" type="pres">
      <dgm:prSet presAssocID="{3F6DF823-3F6E-4402-8742-C955701F2868}" presName="sibTrans" presStyleLbl="sibTrans1D1" presStyleIdx="0" presStyleCnt="5"/>
      <dgm:spPr/>
      <dgm:t>
        <a:bodyPr/>
        <a:lstStyle/>
        <a:p>
          <a:endParaRPr lang="en-US"/>
        </a:p>
      </dgm:t>
    </dgm:pt>
    <dgm:pt modelId="{32420C0F-D0B0-47A5-A85B-00D3C639A9BE}" type="pres">
      <dgm:prSet presAssocID="{4512BA07-9632-4AC3-AC81-ABD0346994E2}" presName="node" presStyleLbl="node1" presStyleIdx="1" presStyleCnt="5">
        <dgm:presLayoutVars>
          <dgm:bulletEnabled val="1"/>
        </dgm:presLayoutVars>
      </dgm:prSet>
      <dgm:spPr/>
      <dgm:t>
        <a:bodyPr/>
        <a:lstStyle/>
        <a:p>
          <a:endParaRPr lang="en-US"/>
        </a:p>
      </dgm:t>
    </dgm:pt>
    <dgm:pt modelId="{ED052D06-99E0-4F51-9E8F-B1422E306ECB}" type="pres">
      <dgm:prSet presAssocID="{4512BA07-9632-4AC3-AC81-ABD0346994E2}" presName="spNode" presStyleCnt="0"/>
      <dgm:spPr/>
    </dgm:pt>
    <dgm:pt modelId="{E0A576C3-F24F-4AD4-8827-1B19CCEF9028}" type="pres">
      <dgm:prSet presAssocID="{76DEF11B-F8D5-4706-8468-1E97D41EE344}" presName="sibTrans" presStyleLbl="sibTrans1D1" presStyleIdx="1" presStyleCnt="5"/>
      <dgm:spPr/>
      <dgm:t>
        <a:bodyPr/>
        <a:lstStyle/>
        <a:p>
          <a:endParaRPr lang="en-US"/>
        </a:p>
      </dgm:t>
    </dgm:pt>
    <dgm:pt modelId="{DA64C3FD-4654-4481-A902-DB1261A52B52}" type="pres">
      <dgm:prSet presAssocID="{999D87E0-E0A5-47DB-882B-DB93A83A2F3A}" presName="node" presStyleLbl="node1" presStyleIdx="2" presStyleCnt="5">
        <dgm:presLayoutVars>
          <dgm:bulletEnabled val="1"/>
        </dgm:presLayoutVars>
      </dgm:prSet>
      <dgm:spPr/>
      <dgm:t>
        <a:bodyPr/>
        <a:lstStyle/>
        <a:p>
          <a:endParaRPr lang="en-US"/>
        </a:p>
      </dgm:t>
    </dgm:pt>
    <dgm:pt modelId="{81C74696-B74B-413F-ABC2-8A03AA0CCB7B}" type="pres">
      <dgm:prSet presAssocID="{999D87E0-E0A5-47DB-882B-DB93A83A2F3A}" presName="spNode" presStyleCnt="0"/>
      <dgm:spPr/>
    </dgm:pt>
    <dgm:pt modelId="{3B42F1F4-5383-4CB4-A833-E9D38433ECA9}" type="pres">
      <dgm:prSet presAssocID="{3C8B2375-8C74-4A76-A708-A64D80D9868F}" presName="sibTrans" presStyleLbl="sibTrans1D1" presStyleIdx="2" presStyleCnt="5"/>
      <dgm:spPr/>
      <dgm:t>
        <a:bodyPr/>
        <a:lstStyle/>
        <a:p>
          <a:endParaRPr lang="en-US"/>
        </a:p>
      </dgm:t>
    </dgm:pt>
    <dgm:pt modelId="{0B0D07ED-60EA-4B7F-9711-442D0B4DA42D}" type="pres">
      <dgm:prSet presAssocID="{B20A5134-1DBA-4445-9594-9C8FD45719B0}" presName="node" presStyleLbl="node1" presStyleIdx="3" presStyleCnt="5">
        <dgm:presLayoutVars>
          <dgm:bulletEnabled val="1"/>
        </dgm:presLayoutVars>
      </dgm:prSet>
      <dgm:spPr/>
      <dgm:t>
        <a:bodyPr/>
        <a:lstStyle/>
        <a:p>
          <a:endParaRPr lang="en-US"/>
        </a:p>
      </dgm:t>
    </dgm:pt>
    <dgm:pt modelId="{8BA0CD05-4960-455D-940C-C8B03C593C09}" type="pres">
      <dgm:prSet presAssocID="{B20A5134-1DBA-4445-9594-9C8FD45719B0}" presName="spNode" presStyleCnt="0"/>
      <dgm:spPr/>
    </dgm:pt>
    <dgm:pt modelId="{C905CCF8-12A0-4658-B91F-9F8959107D44}" type="pres">
      <dgm:prSet presAssocID="{B7DB096D-3FCF-494C-A815-30C0BC124C61}" presName="sibTrans" presStyleLbl="sibTrans1D1" presStyleIdx="3" presStyleCnt="5"/>
      <dgm:spPr/>
      <dgm:t>
        <a:bodyPr/>
        <a:lstStyle/>
        <a:p>
          <a:endParaRPr lang="en-US"/>
        </a:p>
      </dgm:t>
    </dgm:pt>
    <dgm:pt modelId="{23DF055F-607B-42EF-9736-EC9FAF30A5F8}" type="pres">
      <dgm:prSet presAssocID="{7F89F1FA-25EB-42F3-AA5D-610BE6C0B5C5}" presName="node" presStyleLbl="node1" presStyleIdx="4" presStyleCnt="5">
        <dgm:presLayoutVars>
          <dgm:bulletEnabled val="1"/>
        </dgm:presLayoutVars>
      </dgm:prSet>
      <dgm:spPr/>
      <dgm:t>
        <a:bodyPr/>
        <a:lstStyle/>
        <a:p>
          <a:endParaRPr lang="en-US"/>
        </a:p>
      </dgm:t>
    </dgm:pt>
    <dgm:pt modelId="{DD56653D-60C6-4240-ACAE-E12DA8D11C19}" type="pres">
      <dgm:prSet presAssocID="{7F89F1FA-25EB-42F3-AA5D-610BE6C0B5C5}" presName="spNode" presStyleCnt="0"/>
      <dgm:spPr/>
    </dgm:pt>
    <dgm:pt modelId="{97215157-915A-40BA-BFB3-A56CFE986E7D}" type="pres">
      <dgm:prSet presAssocID="{4F854627-7962-46A1-B2D5-F7D86AEA97BB}" presName="sibTrans" presStyleLbl="sibTrans1D1" presStyleIdx="4" presStyleCnt="5"/>
      <dgm:spPr/>
      <dgm:t>
        <a:bodyPr/>
        <a:lstStyle/>
        <a:p>
          <a:endParaRPr lang="en-US"/>
        </a:p>
      </dgm:t>
    </dgm:pt>
  </dgm:ptLst>
  <dgm:cxnLst>
    <dgm:cxn modelId="{07E130A5-134A-493C-8D20-081BCCEB43E8}" type="presOf" srcId="{B7DB096D-3FCF-494C-A815-30C0BC124C61}" destId="{C905CCF8-12A0-4658-B91F-9F8959107D44}" srcOrd="0" destOrd="0" presId="urn:microsoft.com/office/officeart/2005/8/layout/cycle6"/>
    <dgm:cxn modelId="{91367281-2696-4BB6-BB64-1E5761A244E0}" type="presOf" srcId="{4512BA07-9632-4AC3-AC81-ABD0346994E2}" destId="{32420C0F-D0B0-47A5-A85B-00D3C639A9BE}" srcOrd="0" destOrd="0" presId="urn:microsoft.com/office/officeart/2005/8/layout/cycle6"/>
    <dgm:cxn modelId="{283833C0-2484-4487-B126-A39285C422FF}" type="presOf" srcId="{70D62396-A35D-48F0-888C-52521E135871}" destId="{A16E9939-96DC-42B8-8DB8-85430FD28629}" srcOrd="0" destOrd="0" presId="urn:microsoft.com/office/officeart/2005/8/layout/cycle6"/>
    <dgm:cxn modelId="{92880AAF-9211-44AF-AC70-47AC1EAB6724}" type="presOf" srcId="{999D87E0-E0A5-47DB-882B-DB93A83A2F3A}" destId="{DA64C3FD-4654-4481-A902-DB1261A52B52}" srcOrd="0" destOrd="0" presId="urn:microsoft.com/office/officeart/2005/8/layout/cycle6"/>
    <dgm:cxn modelId="{AEFF6430-9F67-40CC-937F-2D78D6E6CD97}" type="presOf" srcId="{3C8B2375-8C74-4A76-A708-A64D80D9868F}" destId="{3B42F1F4-5383-4CB4-A833-E9D38433ECA9}" srcOrd="0" destOrd="0" presId="urn:microsoft.com/office/officeart/2005/8/layout/cycle6"/>
    <dgm:cxn modelId="{CB3A144E-A98C-4846-BDFC-8C51590288FE}" srcId="{70D62396-A35D-48F0-888C-52521E135871}" destId="{036D0E98-04AE-4EB3-91C6-75D1D5C700A0}" srcOrd="0" destOrd="0" parTransId="{CE48EA29-C320-4658-A43E-6B46D2367F02}" sibTransId="{3F6DF823-3F6E-4402-8742-C955701F2868}"/>
    <dgm:cxn modelId="{5E9F9A8C-78DE-44B2-973A-E5E40DA21671}" type="presOf" srcId="{3F6DF823-3F6E-4402-8742-C955701F2868}" destId="{C9FFDA81-83AD-457F-BFD6-D0CF8A2789E6}" srcOrd="0" destOrd="0" presId="urn:microsoft.com/office/officeart/2005/8/layout/cycle6"/>
    <dgm:cxn modelId="{2F5733E5-2DB7-44BB-8CC3-54BF4F7A4597}" type="presOf" srcId="{B20A5134-1DBA-4445-9594-9C8FD45719B0}" destId="{0B0D07ED-60EA-4B7F-9711-442D0B4DA42D}" srcOrd="0" destOrd="0" presId="urn:microsoft.com/office/officeart/2005/8/layout/cycle6"/>
    <dgm:cxn modelId="{01365405-0640-496D-AA58-164DD88AFEC3}" type="presOf" srcId="{7F89F1FA-25EB-42F3-AA5D-610BE6C0B5C5}" destId="{23DF055F-607B-42EF-9736-EC9FAF30A5F8}" srcOrd="0" destOrd="0" presId="urn:microsoft.com/office/officeart/2005/8/layout/cycle6"/>
    <dgm:cxn modelId="{6466CC58-E52D-4DB7-9FD6-CBC9C0044628}" srcId="{70D62396-A35D-48F0-888C-52521E135871}" destId="{4512BA07-9632-4AC3-AC81-ABD0346994E2}" srcOrd="1" destOrd="0" parTransId="{F2F9D89D-3F61-404E-86F9-E9080975F137}" sibTransId="{76DEF11B-F8D5-4706-8468-1E97D41EE344}"/>
    <dgm:cxn modelId="{13C7DC87-158E-43D6-B3B0-7534718FC07A}" type="presOf" srcId="{4F854627-7962-46A1-B2D5-F7D86AEA97BB}" destId="{97215157-915A-40BA-BFB3-A56CFE986E7D}" srcOrd="0" destOrd="0" presId="urn:microsoft.com/office/officeart/2005/8/layout/cycle6"/>
    <dgm:cxn modelId="{32B36315-FB6A-4C8F-BDDB-277602F97054}" srcId="{70D62396-A35D-48F0-888C-52521E135871}" destId="{999D87E0-E0A5-47DB-882B-DB93A83A2F3A}" srcOrd="2" destOrd="0" parTransId="{6D2700C5-2A82-43C7-B213-406A34EDCA20}" sibTransId="{3C8B2375-8C74-4A76-A708-A64D80D9868F}"/>
    <dgm:cxn modelId="{7B0270BF-7D23-4DB8-AF92-951B024A90A1}" type="presOf" srcId="{036D0E98-04AE-4EB3-91C6-75D1D5C700A0}" destId="{1E1E8CD6-0A93-4DED-8B95-39EAEE8FCA23}" srcOrd="0" destOrd="0" presId="urn:microsoft.com/office/officeart/2005/8/layout/cycle6"/>
    <dgm:cxn modelId="{F683C9B2-7EF9-4FDB-9D67-CD8E58422830}" srcId="{70D62396-A35D-48F0-888C-52521E135871}" destId="{7F89F1FA-25EB-42F3-AA5D-610BE6C0B5C5}" srcOrd="4" destOrd="0" parTransId="{E5F3358B-4864-47FB-9612-71297871B11A}" sibTransId="{4F854627-7962-46A1-B2D5-F7D86AEA97BB}"/>
    <dgm:cxn modelId="{4A0E0196-F917-4B5D-A783-56DF6C72A46B}" type="presOf" srcId="{76DEF11B-F8D5-4706-8468-1E97D41EE344}" destId="{E0A576C3-F24F-4AD4-8827-1B19CCEF9028}" srcOrd="0" destOrd="0" presId="urn:microsoft.com/office/officeart/2005/8/layout/cycle6"/>
    <dgm:cxn modelId="{FF51C3DB-30D8-438B-9787-BF7520D1DC60}" srcId="{70D62396-A35D-48F0-888C-52521E135871}" destId="{B20A5134-1DBA-4445-9594-9C8FD45719B0}" srcOrd="3" destOrd="0" parTransId="{680F6E0D-80F2-4BD9-B93C-8F20AD187997}" sibTransId="{B7DB096D-3FCF-494C-A815-30C0BC124C61}"/>
    <dgm:cxn modelId="{BA0929F2-3BEC-4356-9D0B-2DD559F9E9EA}" type="presParOf" srcId="{A16E9939-96DC-42B8-8DB8-85430FD28629}" destId="{1E1E8CD6-0A93-4DED-8B95-39EAEE8FCA23}" srcOrd="0" destOrd="0" presId="urn:microsoft.com/office/officeart/2005/8/layout/cycle6"/>
    <dgm:cxn modelId="{F831247E-2088-4609-BA23-3AB52BA4C979}" type="presParOf" srcId="{A16E9939-96DC-42B8-8DB8-85430FD28629}" destId="{695F48D6-1DAB-44FF-93C9-67BA8243E85B}" srcOrd="1" destOrd="0" presId="urn:microsoft.com/office/officeart/2005/8/layout/cycle6"/>
    <dgm:cxn modelId="{B84DF98E-122A-46E1-B70C-7E21D04B6BE2}" type="presParOf" srcId="{A16E9939-96DC-42B8-8DB8-85430FD28629}" destId="{C9FFDA81-83AD-457F-BFD6-D0CF8A2789E6}" srcOrd="2" destOrd="0" presId="urn:microsoft.com/office/officeart/2005/8/layout/cycle6"/>
    <dgm:cxn modelId="{3E876E80-16E6-4197-909B-D870864B5833}" type="presParOf" srcId="{A16E9939-96DC-42B8-8DB8-85430FD28629}" destId="{32420C0F-D0B0-47A5-A85B-00D3C639A9BE}" srcOrd="3" destOrd="0" presId="urn:microsoft.com/office/officeart/2005/8/layout/cycle6"/>
    <dgm:cxn modelId="{046EC871-12FC-4A9F-950C-805162119573}" type="presParOf" srcId="{A16E9939-96DC-42B8-8DB8-85430FD28629}" destId="{ED052D06-99E0-4F51-9E8F-B1422E306ECB}" srcOrd="4" destOrd="0" presId="urn:microsoft.com/office/officeart/2005/8/layout/cycle6"/>
    <dgm:cxn modelId="{5CB7CB97-500F-4B6B-99DF-E8B844284BB3}" type="presParOf" srcId="{A16E9939-96DC-42B8-8DB8-85430FD28629}" destId="{E0A576C3-F24F-4AD4-8827-1B19CCEF9028}" srcOrd="5" destOrd="0" presId="urn:microsoft.com/office/officeart/2005/8/layout/cycle6"/>
    <dgm:cxn modelId="{4D0B7803-8A54-4F64-984C-304215997F44}" type="presParOf" srcId="{A16E9939-96DC-42B8-8DB8-85430FD28629}" destId="{DA64C3FD-4654-4481-A902-DB1261A52B52}" srcOrd="6" destOrd="0" presId="urn:microsoft.com/office/officeart/2005/8/layout/cycle6"/>
    <dgm:cxn modelId="{DC1253A8-3A76-4479-A314-52C46763ED40}" type="presParOf" srcId="{A16E9939-96DC-42B8-8DB8-85430FD28629}" destId="{81C74696-B74B-413F-ABC2-8A03AA0CCB7B}" srcOrd="7" destOrd="0" presId="urn:microsoft.com/office/officeart/2005/8/layout/cycle6"/>
    <dgm:cxn modelId="{E3C3F811-FA55-4B48-A246-72B912E33116}" type="presParOf" srcId="{A16E9939-96DC-42B8-8DB8-85430FD28629}" destId="{3B42F1F4-5383-4CB4-A833-E9D38433ECA9}" srcOrd="8" destOrd="0" presId="urn:microsoft.com/office/officeart/2005/8/layout/cycle6"/>
    <dgm:cxn modelId="{CDCA0779-F106-443B-80FF-5F1795FC1053}" type="presParOf" srcId="{A16E9939-96DC-42B8-8DB8-85430FD28629}" destId="{0B0D07ED-60EA-4B7F-9711-442D0B4DA42D}" srcOrd="9" destOrd="0" presId="urn:microsoft.com/office/officeart/2005/8/layout/cycle6"/>
    <dgm:cxn modelId="{7580A668-A07B-4192-80FB-8571C6254D5C}" type="presParOf" srcId="{A16E9939-96DC-42B8-8DB8-85430FD28629}" destId="{8BA0CD05-4960-455D-940C-C8B03C593C09}" srcOrd="10" destOrd="0" presId="urn:microsoft.com/office/officeart/2005/8/layout/cycle6"/>
    <dgm:cxn modelId="{F59079A3-0B13-4272-90FA-9B616F145262}" type="presParOf" srcId="{A16E9939-96DC-42B8-8DB8-85430FD28629}" destId="{C905CCF8-12A0-4658-B91F-9F8959107D44}" srcOrd="11" destOrd="0" presId="urn:microsoft.com/office/officeart/2005/8/layout/cycle6"/>
    <dgm:cxn modelId="{A03C6AB8-F2CF-4003-92C3-D862DCAAE1D0}" type="presParOf" srcId="{A16E9939-96DC-42B8-8DB8-85430FD28629}" destId="{23DF055F-607B-42EF-9736-EC9FAF30A5F8}" srcOrd="12" destOrd="0" presId="urn:microsoft.com/office/officeart/2005/8/layout/cycle6"/>
    <dgm:cxn modelId="{849B70D4-CF05-4D90-A4FE-03A1E90DF7F6}" type="presParOf" srcId="{A16E9939-96DC-42B8-8DB8-85430FD28629}" destId="{DD56653D-60C6-4240-ACAE-E12DA8D11C19}" srcOrd="13" destOrd="0" presId="urn:microsoft.com/office/officeart/2005/8/layout/cycle6"/>
    <dgm:cxn modelId="{45FCA7A3-EA56-4222-8F84-8917D262ED61}" type="presParOf" srcId="{A16E9939-96DC-42B8-8DB8-85430FD28629}" destId="{97215157-915A-40BA-BFB3-A56CFE986E7D}"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drawings/drawing1.xml><?xml version="1.0" encoding="utf-8"?>
<c:userShapes xmlns:c="http://schemas.openxmlformats.org/drawingml/2006/chart">
  <cdr:relSizeAnchor xmlns:cdr="http://schemas.openxmlformats.org/drawingml/2006/chartDrawing">
    <cdr:from>
      <cdr:x>0.49117</cdr:x>
      <cdr:y>0.42842</cdr:y>
    </cdr:from>
    <cdr:to>
      <cdr:x>0.65489</cdr:x>
      <cdr:y>0.50875</cdr:y>
    </cdr:to>
    <cdr:sp macro="" textlink="">
      <cdr:nvSpPr>
        <cdr:cNvPr id="14" name="TextBox 6"/>
        <cdr:cNvSpPr txBox="1"/>
      </cdr:nvSpPr>
      <cdr:spPr>
        <a:xfrm xmlns:a="http://schemas.openxmlformats.org/drawingml/2006/main">
          <a:off x="2057400" y="1219200"/>
          <a:ext cx="685800" cy="22860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r>
            <a:rPr lang="en-US" dirty="0">
              <a:solidFill>
                <a:srgbClr val="5F6062"/>
              </a:solidFill>
              <a:latin typeface="Tahoma" pitchFamily="34" charset="0"/>
              <a:ea typeface="Tahoma" pitchFamily="34" charset="0"/>
              <a:cs typeface="Tahoma" pitchFamily="34" charset="0"/>
            </a:rPr>
            <a:t>CLC1200</a:t>
          </a:r>
        </a:p>
      </cdr:txBody>
    </cdr:sp>
  </cdr:relSizeAnchor>
  <cdr:relSizeAnchor xmlns:cdr="http://schemas.openxmlformats.org/drawingml/2006/chartDrawing">
    <cdr:from>
      <cdr:x>0.64912</cdr:x>
      <cdr:y>0.39583</cdr:y>
    </cdr:from>
    <cdr:to>
      <cdr:x>0.7193</cdr:x>
      <cdr:y>0.44296</cdr:y>
    </cdr:to>
    <cdr:sp macro="" textlink="">
      <cdr:nvSpPr>
        <cdr:cNvPr id="15" name="Straight Connector 7"/>
        <cdr:cNvSpPr/>
      </cdr:nvSpPr>
      <cdr:spPr>
        <a:xfrm xmlns:a="http://schemas.openxmlformats.org/drawingml/2006/main" flipV="1">
          <a:off x="2819401" y="1447799"/>
          <a:ext cx="304800" cy="172383"/>
        </a:xfrm>
        <a:prstGeom xmlns:a="http://schemas.openxmlformats.org/drawingml/2006/main" prst="line">
          <a:avLst/>
        </a:prstGeom>
        <a:ln xmlns:a="http://schemas.openxmlformats.org/drawingml/2006/main" w="22225">
          <a:solidFill>
            <a:srgbClr val="5F606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0.4184</cdr:x>
      <cdr:y>0.21421</cdr:y>
    </cdr:from>
    <cdr:to>
      <cdr:x>0.55916</cdr:x>
      <cdr:y>0.29454</cdr:y>
    </cdr:to>
    <cdr:sp macro="" textlink="">
      <cdr:nvSpPr>
        <cdr:cNvPr id="16" name="TextBox 8"/>
        <cdr:cNvSpPr txBox="1"/>
      </cdr:nvSpPr>
      <cdr:spPr>
        <a:xfrm xmlns:a="http://schemas.openxmlformats.org/drawingml/2006/main">
          <a:off x="1752600" y="609600"/>
          <a:ext cx="589600" cy="22859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r>
            <a:rPr lang="en-US" dirty="0" smtClean="0">
              <a:solidFill>
                <a:srgbClr val="5F6062"/>
              </a:solidFill>
              <a:latin typeface="Tahoma" pitchFamily="34" charset="0"/>
              <a:ea typeface="Tahoma" pitchFamily="34" charset="0"/>
              <a:cs typeface="Tahoma" pitchFamily="34" charset="0"/>
            </a:rPr>
            <a:t>AD62</a:t>
          </a:r>
          <a:r>
            <a:rPr lang="en-US" dirty="0">
              <a:solidFill>
                <a:srgbClr val="5F6062"/>
              </a:solidFill>
              <a:latin typeface="Tahoma" pitchFamily="34" charset="0"/>
              <a:ea typeface="Tahoma" pitchFamily="34" charset="0"/>
              <a:cs typeface="Tahoma" pitchFamily="34" charset="0"/>
            </a:rPr>
            <a:t>0</a:t>
          </a:r>
          <a:endParaRPr lang="en-US" sz="1000" dirty="0">
            <a:solidFill>
              <a:srgbClr val="5F6062"/>
            </a:solidFill>
            <a:latin typeface="Tahoma" pitchFamily="34" charset="0"/>
            <a:ea typeface="Tahoma" pitchFamily="34" charset="0"/>
            <a:cs typeface="Tahoma" pitchFamily="34" charset="0"/>
          </a:endParaRPr>
        </a:p>
      </cdr:txBody>
    </cdr:sp>
  </cdr:relSizeAnchor>
  <cdr:relSizeAnchor xmlns:cdr="http://schemas.openxmlformats.org/drawingml/2006/chartDrawing">
    <cdr:from>
      <cdr:x>0.5614</cdr:x>
      <cdr:y>0.25</cdr:y>
    </cdr:from>
    <cdr:to>
      <cdr:x>0.70045</cdr:x>
      <cdr:y>0.26005</cdr:y>
    </cdr:to>
    <cdr:sp macro="" textlink="">
      <cdr:nvSpPr>
        <cdr:cNvPr id="17" name="Straight Connector 9"/>
        <cdr:cNvSpPr/>
      </cdr:nvSpPr>
      <cdr:spPr>
        <a:xfrm xmlns:a="http://schemas.openxmlformats.org/drawingml/2006/main">
          <a:off x="2438400" y="914400"/>
          <a:ext cx="603923" cy="36747"/>
        </a:xfrm>
        <a:prstGeom xmlns:a="http://schemas.openxmlformats.org/drawingml/2006/main" prst="line">
          <a:avLst/>
        </a:prstGeom>
        <a:ln xmlns:a="http://schemas.openxmlformats.org/drawingml/2006/main" w="22225">
          <a:solidFill>
            <a:srgbClr val="5F606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0.15873</cdr:x>
      <cdr:y>0.54167</cdr:y>
    </cdr:from>
    <cdr:to>
      <cdr:x>0.37703</cdr:x>
      <cdr:y>0.78266</cdr:y>
    </cdr:to>
    <cdr:sp macro="" textlink="">
      <cdr:nvSpPr>
        <cdr:cNvPr id="20" name="TextBox 1"/>
        <cdr:cNvSpPr txBox="1"/>
      </cdr:nvSpPr>
      <cdr:spPr>
        <a:xfrm xmlns:a="http://schemas.openxmlformats.org/drawingml/2006/main">
          <a:off x="762000" y="1981200"/>
          <a:ext cx="1047953" cy="88144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r>
            <a:rPr lang="en-US" sz="1000" dirty="0">
              <a:solidFill>
                <a:srgbClr val="5F6062"/>
              </a:solidFill>
              <a:latin typeface="Tahoma" pitchFamily="34" charset="0"/>
              <a:ea typeface="Tahoma" pitchFamily="34" charset="0"/>
              <a:cs typeface="Tahoma" pitchFamily="34" charset="0"/>
            </a:rPr>
            <a:t>G = </a:t>
          </a:r>
          <a:r>
            <a:rPr lang="en-US" sz="1000" dirty="0" smtClean="0">
              <a:solidFill>
                <a:srgbClr val="5F6062"/>
              </a:solidFill>
              <a:latin typeface="Tahoma" pitchFamily="34" charset="0"/>
              <a:ea typeface="Tahoma" pitchFamily="34" charset="0"/>
              <a:cs typeface="Tahoma" pitchFamily="34" charset="0"/>
            </a:rPr>
            <a:t>1</a:t>
          </a:r>
        </a:p>
        <a:p xmlns:a="http://schemas.openxmlformats.org/drawingml/2006/main">
          <a:r>
            <a:rPr lang="en-US" sz="1000" dirty="0" smtClean="0">
              <a:solidFill>
                <a:srgbClr val="5F6062"/>
              </a:solidFill>
              <a:latin typeface="Tahoma" pitchFamily="34" charset="0"/>
              <a:ea typeface="Tahoma" pitchFamily="34" charset="0"/>
              <a:cs typeface="Tahoma" pitchFamily="34" charset="0"/>
            </a:rPr>
            <a:t>Vs = +/-15V</a:t>
          </a:r>
          <a:endParaRPr lang="en-US" sz="1000" baseline="-25000" dirty="0">
            <a:solidFill>
              <a:srgbClr val="5F6062"/>
            </a:solidFill>
            <a:latin typeface="Tahoma" pitchFamily="34" charset="0"/>
            <a:ea typeface="Tahoma" pitchFamily="34" charset="0"/>
            <a:cs typeface="Tahoma" pitchFamily="34" charset="0"/>
          </a:endParaRPr>
        </a:p>
        <a:p xmlns:a="http://schemas.openxmlformats.org/drawingml/2006/main">
          <a:r>
            <a:rPr lang="en-US" sz="1000" dirty="0" smtClean="0">
              <a:solidFill>
                <a:srgbClr val="5F6062"/>
              </a:solidFill>
              <a:latin typeface="Tahoma" pitchFamily="34" charset="0"/>
              <a:ea typeface="Tahoma" pitchFamily="34" charset="0"/>
              <a:cs typeface="Tahoma" pitchFamily="34" charset="0"/>
            </a:rPr>
            <a:t>Vout = .2Vpp</a:t>
          </a:r>
          <a:endParaRPr lang="en-US" sz="1050" baseline="-25000" dirty="0">
            <a:solidFill>
              <a:srgbClr val="5F6062"/>
            </a:solidFill>
            <a:latin typeface="Tahoma" pitchFamily="34" charset="0"/>
            <a:ea typeface="Tahoma" pitchFamily="34" charset="0"/>
            <a:cs typeface="Tahoma" pitchFamily="34" charset="0"/>
          </a:endParaRPr>
        </a:p>
        <a:p xmlns:a="http://schemas.openxmlformats.org/drawingml/2006/main">
          <a:r>
            <a:rPr lang="en-US" sz="1050" dirty="0" smtClean="0">
              <a:solidFill>
                <a:srgbClr val="5F6062"/>
              </a:solidFill>
              <a:latin typeface="Tahoma" pitchFamily="34" charset="0"/>
              <a:ea typeface="Tahoma" pitchFamily="34" charset="0"/>
              <a:cs typeface="Tahoma" pitchFamily="34" charset="0"/>
            </a:rPr>
            <a:t>Rl = 2kV</a:t>
          </a:r>
          <a:endParaRPr lang="en-US" sz="1000" dirty="0" smtClean="0">
            <a:solidFill>
              <a:srgbClr val="5F6062"/>
            </a:solidFill>
            <a:latin typeface="Tahoma" pitchFamily="34" charset="0"/>
            <a:ea typeface="Tahoma" pitchFamily="34" charset="0"/>
            <a:cs typeface="Tahom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4033" tIns="47017" rIns="94033" bIns="47017" numCol="1" anchor="t" anchorCtr="0" compatLnSpc="1">
            <a:prstTxWarp prst="textNoShape">
              <a:avLst/>
            </a:prstTxWarp>
          </a:bodyPr>
          <a:lstStyle>
            <a:lvl1pPr defTabSz="940423" eaLnBrk="1" hangingPunct="1">
              <a:defRPr sz="1300" b="0">
                <a:ea typeface="+mn-ea"/>
              </a:defRPr>
            </a:lvl1pPr>
          </a:lstStyle>
          <a:p>
            <a:pPr>
              <a:defRPr/>
            </a:pPr>
            <a:endParaRPr lang="en-US"/>
          </a:p>
        </p:txBody>
      </p:sp>
      <p:sp>
        <p:nvSpPr>
          <p:cNvPr id="8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4033" tIns="47017" rIns="94033" bIns="47017" numCol="1" anchor="t" anchorCtr="0" compatLnSpc="1">
            <a:prstTxWarp prst="textNoShape">
              <a:avLst/>
            </a:prstTxWarp>
          </a:bodyPr>
          <a:lstStyle>
            <a:lvl1pPr algn="r" defTabSz="940423" eaLnBrk="1" hangingPunct="1">
              <a:defRPr sz="1300" b="0">
                <a:ea typeface="+mn-ea"/>
              </a:defRPr>
            </a:lvl1pPr>
          </a:lstStyle>
          <a:p>
            <a:pPr>
              <a:defRPr/>
            </a:pPr>
            <a:endParaRPr lang="en-US"/>
          </a:p>
        </p:txBody>
      </p:sp>
      <p:sp>
        <p:nvSpPr>
          <p:cNvPr id="8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4033" tIns="47017" rIns="94033" bIns="47017" numCol="1" anchor="b" anchorCtr="0" compatLnSpc="1">
            <a:prstTxWarp prst="textNoShape">
              <a:avLst/>
            </a:prstTxWarp>
          </a:bodyPr>
          <a:lstStyle>
            <a:lvl1pPr defTabSz="940423" eaLnBrk="1" hangingPunct="1">
              <a:defRPr sz="1300" b="0">
                <a:ea typeface="+mn-ea"/>
              </a:defRPr>
            </a:lvl1pPr>
          </a:lstStyle>
          <a:p>
            <a:pPr>
              <a:defRPr/>
            </a:pPr>
            <a:endParaRPr lang="en-US"/>
          </a:p>
        </p:txBody>
      </p:sp>
      <p:sp>
        <p:nvSpPr>
          <p:cNvPr id="8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4033" tIns="47017" rIns="94033" bIns="47017" numCol="1" anchor="b" anchorCtr="0" compatLnSpc="1">
            <a:prstTxWarp prst="textNoShape">
              <a:avLst/>
            </a:prstTxWarp>
          </a:bodyPr>
          <a:lstStyle>
            <a:lvl1pPr algn="r" defTabSz="940423" eaLnBrk="1" hangingPunct="1">
              <a:defRPr sz="1300" b="0">
                <a:ea typeface="+mn-ea"/>
              </a:defRPr>
            </a:lvl1pPr>
          </a:lstStyle>
          <a:p>
            <a:pPr>
              <a:defRPr/>
            </a:pPr>
            <a:fld id="{49CD0220-CD98-419F-A7F2-E599DD5C0A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4033" tIns="47017" rIns="94033" bIns="47017" numCol="1" anchor="t" anchorCtr="0" compatLnSpc="1">
            <a:prstTxWarp prst="textNoShape">
              <a:avLst/>
            </a:prstTxWarp>
          </a:bodyPr>
          <a:lstStyle>
            <a:lvl1pPr defTabSz="940423" eaLnBrk="1" hangingPunct="1">
              <a:defRPr sz="1300" b="0">
                <a:ea typeface="+mn-ea"/>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4033" tIns="47017" rIns="94033" bIns="47017" numCol="1" anchor="t" anchorCtr="0" compatLnSpc="1">
            <a:prstTxWarp prst="textNoShape">
              <a:avLst/>
            </a:prstTxWarp>
          </a:bodyPr>
          <a:lstStyle>
            <a:lvl1pPr algn="r" defTabSz="940423" eaLnBrk="1" hangingPunct="1">
              <a:defRPr sz="1300" b="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4033" tIns="47017" rIns="94033" bIns="470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4033" tIns="47017" rIns="94033" bIns="47017" numCol="1" anchor="b" anchorCtr="0" compatLnSpc="1">
            <a:prstTxWarp prst="textNoShape">
              <a:avLst/>
            </a:prstTxWarp>
          </a:bodyPr>
          <a:lstStyle>
            <a:lvl1pPr defTabSz="940423" eaLnBrk="1" hangingPunct="1">
              <a:defRPr sz="1300" b="0">
                <a:ea typeface="+mn-ea"/>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4033" tIns="47017" rIns="94033" bIns="47017" numCol="1" anchor="b" anchorCtr="0" compatLnSpc="1">
            <a:prstTxWarp prst="textNoShape">
              <a:avLst/>
            </a:prstTxWarp>
          </a:bodyPr>
          <a:lstStyle>
            <a:lvl1pPr algn="r" defTabSz="940423" eaLnBrk="1" hangingPunct="1">
              <a:defRPr sz="1300" b="0">
                <a:ea typeface="+mn-ea"/>
              </a:defRPr>
            </a:lvl1pPr>
          </a:lstStyle>
          <a:p>
            <a:pPr>
              <a:defRPr/>
            </a:pPr>
            <a:fld id="{595163A7-96A8-4488-A757-B2165A0838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altLang="zh-CN" smtClean="0"/>
          </a:p>
        </p:txBody>
      </p:sp>
      <p:sp>
        <p:nvSpPr>
          <p:cNvPr id="17411" name="Slide Number Placeholder 3"/>
          <p:cNvSpPr>
            <a:spLocks noGrp="1"/>
          </p:cNvSpPr>
          <p:nvPr>
            <p:ph type="sldNum" sz="quarter" idx="5"/>
          </p:nvPr>
        </p:nvSpPr>
        <p:spPr>
          <a:noFill/>
        </p:spPr>
        <p:txBody>
          <a:bodyPr/>
          <a:lstStyle/>
          <a:p>
            <a:pPr defTabSz="939800"/>
            <a:fld id="{DF714378-2959-4A61-91D2-21D6912542D2}" type="slidenum">
              <a:rPr lang="en-US" altLang="zh-CN" smtClean="0"/>
              <a:pPr defTabSz="939800"/>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altLang="zh-CN" smtClean="0"/>
          </a:p>
        </p:txBody>
      </p:sp>
      <p:sp>
        <p:nvSpPr>
          <p:cNvPr id="35843" name="Slide Number Placeholder 3"/>
          <p:cNvSpPr>
            <a:spLocks noGrp="1"/>
          </p:cNvSpPr>
          <p:nvPr>
            <p:ph type="sldNum" sz="quarter" idx="5"/>
          </p:nvPr>
        </p:nvSpPr>
        <p:spPr>
          <a:noFill/>
        </p:spPr>
        <p:txBody>
          <a:bodyPr/>
          <a:lstStyle/>
          <a:p>
            <a:pPr defTabSz="939800"/>
            <a:fld id="{D5FAFB7E-369F-4CD3-9C01-5BD8D78C7615}" type="slidenum">
              <a:rPr lang="en-US" altLang="zh-CN" smtClean="0"/>
              <a:pPr defTabSz="939800"/>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altLang="zh-CN" smtClean="0"/>
          </a:p>
        </p:txBody>
      </p:sp>
      <p:sp>
        <p:nvSpPr>
          <p:cNvPr id="37891" name="Slide Number Placeholder 3"/>
          <p:cNvSpPr>
            <a:spLocks noGrp="1"/>
          </p:cNvSpPr>
          <p:nvPr>
            <p:ph type="sldNum" sz="quarter" idx="5"/>
          </p:nvPr>
        </p:nvSpPr>
        <p:spPr>
          <a:noFill/>
        </p:spPr>
        <p:txBody>
          <a:bodyPr/>
          <a:lstStyle/>
          <a:p>
            <a:pPr defTabSz="939800"/>
            <a:fld id="{951498C9-8DC2-427A-BE70-9CDEB0732232}" type="slidenum">
              <a:rPr lang="en-US" altLang="zh-CN" smtClean="0"/>
              <a:pPr defTabSz="939800"/>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US" altLang="zh-CN" smtClean="0"/>
          </a:p>
        </p:txBody>
      </p:sp>
      <p:sp>
        <p:nvSpPr>
          <p:cNvPr id="39939" name="Slide Number Placeholder 3"/>
          <p:cNvSpPr>
            <a:spLocks noGrp="1"/>
          </p:cNvSpPr>
          <p:nvPr>
            <p:ph type="sldNum" sz="quarter" idx="5"/>
          </p:nvPr>
        </p:nvSpPr>
        <p:spPr>
          <a:noFill/>
        </p:spPr>
        <p:txBody>
          <a:bodyPr/>
          <a:lstStyle/>
          <a:p>
            <a:pPr defTabSz="939800"/>
            <a:fld id="{56614687-38F5-4B26-8896-0F28FBD4E9BA}" type="slidenum">
              <a:rPr lang="en-US" altLang="zh-CN" smtClean="0"/>
              <a:pPr defTabSz="939800"/>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altLang="zh-CN" smtClean="0"/>
          </a:p>
        </p:txBody>
      </p:sp>
      <p:sp>
        <p:nvSpPr>
          <p:cNvPr id="41987" name="Slide Number Placeholder 3"/>
          <p:cNvSpPr>
            <a:spLocks noGrp="1"/>
          </p:cNvSpPr>
          <p:nvPr>
            <p:ph type="sldNum" sz="quarter" idx="5"/>
          </p:nvPr>
        </p:nvSpPr>
        <p:spPr>
          <a:noFill/>
        </p:spPr>
        <p:txBody>
          <a:bodyPr/>
          <a:lstStyle/>
          <a:p>
            <a:pPr defTabSz="939800"/>
            <a:fld id="{E29E100C-A5C3-44B9-94E0-5204B08723F3}" type="slidenum">
              <a:rPr lang="en-US" altLang="zh-CN" smtClean="0"/>
              <a:pPr defTabSz="939800"/>
              <a:t>13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altLang="zh-CN" smtClean="0"/>
          </a:p>
        </p:txBody>
      </p:sp>
      <p:sp>
        <p:nvSpPr>
          <p:cNvPr id="44035" name="Slide Number Placeholder 3"/>
          <p:cNvSpPr>
            <a:spLocks noGrp="1"/>
          </p:cNvSpPr>
          <p:nvPr>
            <p:ph type="sldNum" sz="quarter" idx="5"/>
          </p:nvPr>
        </p:nvSpPr>
        <p:spPr>
          <a:noFill/>
        </p:spPr>
        <p:txBody>
          <a:bodyPr/>
          <a:lstStyle/>
          <a:p>
            <a:pPr defTabSz="939800"/>
            <a:fld id="{E8CE046C-1E71-46D2-9387-C9F08E59A3B7}" type="slidenum">
              <a:rPr lang="en-US" altLang="zh-CN" smtClean="0"/>
              <a:pPr defTabSz="939800"/>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altLang="zh-CN" smtClean="0"/>
          </a:p>
        </p:txBody>
      </p:sp>
      <p:sp>
        <p:nvSpPr>
          <p:cNvPr id="46083" name="Slide Number Placeholder 3"/>
          <p:cNvSpPr>
            <a:spLocks noGrp="1"/>
          </p:cNvSpPr>
          <p:nvPr>
            <p:ph type="sldNum" sz="quarter" idx="5"/>
          </p:nvPr>
        </p:nvSpPr>
        <p:spPr>
          <a:noFill/>
        </p:spPr>
        <p:txBody>
          <a:bodyPr/>
          <a:lstStyle/>
          <a:p>
            <a:pPr defTabSz="939800"/>
            <a:fld id="{C4F21360-FE95-4CB2-A89E-ABAFDD16B608}" type="slidenum">
              <a:rPr lang="en-US" altLang="zh-CN" smtClean="0"/>
              <a:pPr defTabSz="939800"/>
              <a:t>15</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endParaRPr lang="nb-NO" altLang="zh-CN" smtClean="0"/>
          </a:p>
        </p:txBody>
      </p:sp>
      <p:sp>
        <p:nvSpPr>
          <p:cNvPr id="48131" name="Slide Number Placeholder 3"/>
          <p:cNvSpPr>
            <a:spLocks noGrp="1"/>
          </p:cNvSpPr>
          <p:nvPr>
            <p:ph type="sldNum" sz="quarter" idx="5"/>
          </p:nvPr>
        </p:nvSpPr>
        <p:spPr>
          <a:noFill/>
        </p:spPr>
        <p:txBody>
          <a:bodyPr/>
          <a:lstStyle/>
          <a:p>
            <a:pPr defTabSz="939800"/>
            <a:fld id="{D314135F-FAA0-4F23-8F2A-F69A769DFB33}" type="slidenum">
              <a:rPr lang="en-US" altLang="zh-CN" smtClean="0"/>
              <a:pPr defTabSz="939800"/>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altLang="zh-CN" smtClean="0"/>
          </a:p>
        </p:txBody>
      </p:sp>
      <p:sp>
        <p:nvSpPr>
          <p:cNvPr id="50179" name="Slide Number Placeholder 3"/>
          <p:cNvSpPr>
            <a:spLocks noGrp="1"/>
          </p:cNvSpPr>
          <p:nvPr>
            <p:ph type="sldNum" sz="quarter" idx="5"/>
          </p:nvPr>
        </p:nvSpPr>
        <p:spPr>
          <a:noFill/>
        </p:spPr>
        <p:txBody>
          <a:bodyPr/>
          <a:lstStyle/>
          <a:p>
            <a:pPr defTabSz="939800"/>
            <a:fld id="{9146F171-BFE2-4239-B9AB-6F21B713A5EF}" type="slidenum">
              <a:rPr lang="en-US" altLang="zh-CN" smtClean="0"/>
              <a:pPr defTabSz="939800"/>
              <a:t>17</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endParaRPr lang="nb-NO" altLang="zh-CN" smtClean="0"/>
          </a:p>
        </p:txBody>
      </p:sp>
      <p:sp>
        <p:nvSpPr>
          <p:cNvPr id="52227" name="Slide Number Placeholder 3"/>
          <p:cNvSpPr>
            <a:spLocks noGrp="1"/>
          </p:cNvSpPr>
          <p:nvPr>
            <p:ph type="sldNum" sz="quarter" idx="5"/>
          </p:nvPr>
        </p:nvSpPr>
        <p:spPr>
          <a:noFill/>
        </p:spPr>
        <p:txBody>
          <a:bodyPr/>
          <a:lstStyle/>
          <a:p>
            <a:pPr defTabSz="939800"/>
            <a:fld id="{76A34D84-EAC1-42FB-B6A3-E4B8AD090906}" type="slidenum">
              <a:rPr lang="en-US" altLang="zh-CN" smtClean="0"/>
              <a:pPr defTabSz="939800"/>
              <a:t>18</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altLang="zh-CN" smtClean="0"/>
          </a:p>
        </p:txBody>
      </p:sp>
      <p:sp>
        <p:nvSpPr>
          <p:cNvPr id="54275" name="Slide Number Placeholder 3"/>
          <p:cNvSpPr>
            <a:spLocks noGrp="1"/>
          </p:cNvSpPr>
          <p:nvPr>
            <p:ph type="sldNum" sz="quarter" idx="5"/>
          </p:nvPr>
        </p:nvSpPr>
        <p:spPr>
          <a:noFill/>
        </p:spPr>
        <p:txBody>
          <a:bodyPr/>
          <a:lstStyle/>
          <a:p>
            <a:pPr defTabSz="939800"/>
            <a:fld id="{DC78A428-CB45-4F1C-B739-26090D5BEAD7}" type="slidenum">
              <a:rPr lang="en-US" altLang="zh-CN" smtClean="0"/>
              <a:pPr defTabSz="939800"/>
              <a:t>19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altLang="zh-CN" smtClean="0"/>
          </a:p>
        </p:txBody>
      </p:sp>
      <p:sp>
        <p:nvSpPr>
          <p:cNvPr id="19459" name="Slide Number Placeholder 3"/>
          <p:cNvSpPr>
            <a:spLocks noGrp="1"/>
          </p:cNvSpPr>
          <p:nvPr>
            <p:ph type="sldNum" sz="quarter" idx="5"/>
          </p:nvPr>
        </p:nvSpPr>
        <p:spPr>
          <a:noFill/>
        </p:spPr>
        <p:txBody>
          <a:bodyPr/>
          <a:lstStyle/>
          <a:p>
            <a:pPr defTabSz="939800"/>
            <a:fld id="{93C9669B-DFA1-4729-BA86-89438DE6A346}" type="slidenum">
              <a:rPr lang="en-US" altLang="zh-CN" smtClean="0"/>
              <a:pPr defTabSz="939800"/>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nb-NO" altLang="zh-CN" smtClean="0"/>
          </a:p>
        </p:txBody>
      </p:sp>
      <p:sp>
        <p:nvSpPr>
          <p:cNvPr id="56323" name="Slide Number Placeholder 3"/>
          <p:cNvSpPr>
            <a:spLocks noGrp="1"/>
          </p:cNvSpPr>
          <p:nvPr>
            <p:ph type="sldNum" sz="quarter" idx="5"/>
          </p:nvPr>
        </p:nvSpPr>
        <p:spPr>
          <a:noFill/>
        </p:spPr>
        <p:txBody>
          <a:bodyPr/>
          <a:lstStyle/>
          <a:p>
            <a:pPr defTabSz="939800"/>
            <a:fld id="{AD66BF3E-E563-4F59-9201-E4A96AE59580}" type="slidenum">
              <a:rPr lang="en-US" altLang="zh-CN" smtClean="0"/>
              <a:pPr defTabSz="939800"/>
              <a:t>20</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US" altLang="zh-CN" smtClean="0"/>
          </a:p>
        </p:txBody>
      </p:sp>
      <p:sp>
        <p:nvSpPr>
          <p:cNvPr id="58371" name="Slide Number Placeholder 3"/>
          <p:cNvSpPr>
            <a:spLocks noGrp="1"/>
          </p:cNvSpPr>
          <p:nvPr>
            <p:ph type="sldNum" sz="quarter" idx="5"/>
          </p:nvPr>
        </p:nvSpPr>
        <p:spPr>
          <a:noFill/>
        </p:spPr>
        <p:txBody>
          <a:bodyPr/>
          <a:lstStyle/>
          <a:p>
            <a:pPr defTabSz="939800"/>
            <a:fld id="{03179BF2-9208-472E-81B3-387B767A2277}" type="slidenum">
              <a:rPr lang="en-US" altLang="zh-CN" smtClean="0"/>
              <a:pPr defTabSz="939800"/>
              <a:t>21</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nb-NO" altLang="zh-CN" smtClean="0"/>
          </a:p>
        </p:txBody>
      </p:sp>
      <p:sp>
        <p:nvSpPr>
          <p:cNvPr id="60419" name="Slide Number Placeholder 3"/>
          <p:cNvSpPr>
            <a:spLocks noGrp="1"/>
          </p:cNvSpPr>
          <p:nvPr>
            <p:ph type="sldNum" sz="quarter" idx="5"/>
          </p:nvPr>
        </p:nvSpPr>
        <p:spPr>
          <a:noFill/>
        </p:spPr>
        <p:txBody>
          <a:bodyPr/>
          <a:lstStyle/>
          <a:p>
            <a:pPr defTabSz="939800"/>
            <a:fld id="{7FAE7ADB-F19C-434A-A22A-1F015C78ED08}" type="slidenum">
              <a:rPr lang="en-US" altLang="zh-CN" smtClean="0"/>
              <a:pPr defTabSz="939800"/>
              <a:t>22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altLang="zh-CN" smtClean="0"/>
          </a:p>
        </p:txBody>
      </p:sp>
      <p:sp>
        <p:nvSpPr>
          <p:cNvPr id="62467" name="Slide Number Placeholder 3"/>
          <p:cNvSpPr>
            <a:spLocks noGrp="1"/>
          </p:cNvSpPr>
          <p:nvPr>
            <p:ph type="sldNum" sz="quarter" idx="5"/>
          </p:nvPr>
        </p:nvSpPr>
        <p:spPr>
          <a:noFill/>
        </p:spPr>
        <p:txBody>
          <a:bodyPr/>
          <a:lstStyle/>
          <a:p>
            <a:pPr defTabSz="939800"/>
            <a:fld id="{2AEC51CA-2BF2-4B22-B760-E1F006ADED63}" type="slidenum">
              <a:rPr lang="en-US" altLang="zh-CN" smtClean="0"/>
              <a:pPr defTabSz="939800"/>
              <a:t>23</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altLang="zh-CN" smtClean="0"/>
          </a:p>
        </p:txBody>
      </p:sp>
      <p:sp>
        <p:nvSpPr>
          <p:cNvPr id="64515" name="Slide Number Placeholder 3"/>
          <p:cNvSpPr>
            <a:spLocks noGrp="1"/>
          </p:cNvSpPr>
          <p:nvPr>
            <p:ph type="sldNum" sz="quarter" idx="5"/>
          </p:nvPr>
        </p:nvSpPr>
        <p:spPr>
          <a:noFill/>
        </p:spPr>
        <p:txBody>
          <a:bodyPr/>
          <a:lstStyle/>
          <a:p>
            <a:pPr defTabSz="939800"/>
            <a:fld id="{7F437CBF-6E5A-45AF-B4C0-ADD4CF94185E}" type="slidenum">
              <a:rPr lang="en-US" altLang="zh-CN" smtClean="0"/>
              <a:pPr defTabSz="939800"/>
              <a:t>24</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altLang="zh-CN" smtClean="0"/>
          </a:p>
        </p:txBody>
      </p:sp>
      <p:sp>
        <p:nvSpPr>
          <p:cNvPr id="66563" name="Slide Number Placeholder 3"/>
          <p:cNvSpPr>
            <a:spLocks noGrp="1"/>
          </p:cNvSpPr>
          <p:nvPr>
            <p:ph type="sldNum" sz="quarter" idx="5"/>
          </p:nvPr>
        </p:nvSpPr>
        <p:spPr>
          <a:noFill/>
        </p:spPr>
        <p:txBody>
          <a:bodyPr/>
          <a:lstStyle/>
          <a:p>
            <a:pPr defTabSz="939800"/>
            <a:fld id="{D5DDA1E5-5C4A-410C-9250-2B33D8491414}" type="slidenum">
              <a:rPr lang="en-US" altLang="zh-CN" smtClean="0"/>
              <a:pPr defTabSz="939800"/>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altLang="zh-CN" smtClean="0"/>
          </a:p>
        </p:txBody>
      </p:sp>
      <p:sp>
        <p:nvSpPr>
          <p:cNvPr id="68611" name="Slide Number Placeholder 3"/>
          <p:cNvSpPr>
            <a:spLocks noGrp="1"/>
          </p:cNvSpPr>
          <p:nvPr>
            <p:ph type="sldNum" sz="quarter" idx="5"/>
          </p:nvPr>
        </p:nvSpPr>
        <p:spPr>
          <a:noFill/>
        </p:spPr>
        <p:txBody>
          <a:bodyPr/>
          <a:lstStyle/>
          <a:p>
            <a:pPr defTabSz="939800"/>
            <a:fld id="{D52997FD-5DC5-400C-B74C-75BA86C9A13D}" type="slidenum">
              <a:rPr lang="en-US" altLang="zh-CN" smtClean="0"/>
              <a:pPr defTabSz="939800"/>
              <a:t>26</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endParaRPr lang="en-US" altLang="zh-CN" smtClean="0"/>
          </a:p>
        </p:txBody>
      </p:sp>
      <p:sp>
        <p:nvSpPr>
          <p:cNvPr id="70659" name="Slide Number Placeholder 3"/>
          <p:cNvSpPr>
            <a:spLocks noGrp="1"/>
          </p:cNvSpPr>
          <p:nvPr>
            <p:ph type="sldNum" sz="quarter" idx="5"/>
          </p:nvPr>
        </p:nvSpPr>
        <p:spPr>
          <a:noFill/>
        </p:spPr>
        <p:txBody>
          <a:bodyPr/>
          <a:lstStyle/>
          <a:p>
            <a:pPr defTabSz="939800"/>
            <a:fld id="{0CD20C77-6A62-4828-A1CB-DCC5561416D7}" type="slidenum">
              <a:rPr lang="en-US" altLang="zh-CN" smtClean="0"/>
              <a:pPr defTabSz="939800"/>
              <a:t>27</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endParaRPr lang="en-US" altLang="zh-CN" smtClean="0"/>
          </a:p>
        </p:txBody>
      </p:sp>
      <p:sp>
        <p:nvSpPr>
          <p:cNvPr id="72707" name="Slide Number Placeholder 3"/>
          <p:cNvSpPr>
            <a:spLocks noGrp="1"/>
          </p:cNvSpPr>
          <p:nvPr>
            <p:ph type="sldNum" sz="quarter" idx="5"/>
          </p:nvPr>
        </p:nvSpPr>
        <p:spPr>
          <a:noFill/>
        </p:spPr>
        <p:txBody>
          <a:bodyPr/>
          <a:lstStyle/>
          <a:p>
            <a:pPr defTabSz="939800"/>
            <a:fld id="{4582815E-5DCB-4653-BC27-7DB8E159E5DE}" type="slidenum">
              <a:rPr lang="en-US" altLang="zh-CN" smtClean="0"/>
              <a:pPr defTabSz="939800"/>
              <a:t>28</a:t>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altLang="zh-CN" smtClean="0"/>
          </a:p>
        </p:txBody>
      </p:sp>
      <p:sp>
        <p:nvSpPr>
          <p:cNvPr id="74755" name="Slide Number Placeholder 3"/>
          <p:cNvSpPr>
            <a:spLocks noGrp="1"/>
          </p:cNvSpPr>
          <p:nvPr>
            <p:ph type="sldNum" sz="quarter" idx="5"/>
          </p:nvPr>
        </p:nvSpPr>
        <p:spPr>
          <a:noFill/>
        </p:spPr>
        <p:txBody>
          <a:bodyPr/>
          <a:lstStyle/>
          <a:p>
            <a:pPr defTabSz="939800"/>
            <a:fld id="{46CCB085-C0AA-40E2-8E5A-E6EBCF52618A}" type="slidenum">
              <a:rPr lang="en-US" altLang="zh-CN" smtClean="0"/>
              <a:pPr defTabSz="939800"/>
              <a:t>29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altLang="zh-CN" smtClean="0"/>
          </a:p>
        </p:txBody>
      </p:sp>
      <p:sp>
        <p:nvSpPr>
          <p:cNvPr id="21507" name="Slide Number Placeholder 3"/>
          <p:cNvSpPr>
            <a:spLocks noGrp="1"/>
          </p:cNvSpPr>
          <p:nvPr>
            <p:ph type="sldNum" sz="quarter" idx="5"/>
          </p:nvPr>
        </p:nvSpPr>
        <p:spPr>
          <a:noFill/>
        </p:spPr>
        <p:txBody>
          <a:bodyPr/>
          <a:lstStyle/>
          <a:p>
            <a:pPr defTabSz="939800"/>
            <a:fld id="{BB09C2EF-249E-4FE7-A58A-C2E0C6E36651}" type="slidenum">
              <a:rPr lang="en-US" altLang="zh-CN" smtClean="0"/>
              <a:pPr defTabSz="939800"/>
              <a:t>3</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altLang="zh-CN" smtClean="0"/>
          </a:p>
        </p:txBody>
      </p:sp>
      <p:sp>
        <p:nvSpPr>
          <p:cNvPr id="76803" name="Slide Number Placeholder 3"/>
          <p:cNvSpPr>
            <a:spLocks noGrp="1"/>
          </p:cNvSpPr>
          <p:nvPr>
            <p:ph type="sldNum" sz="quarter" idx="5"/>
          </p:nvPr>
        </p:nvSpPr>
        <p:spPr>
          <a:noFill/>
        </p:spPr>
        <p:txBody>
          <a:bodyPr/>
          <a:lstStyle/>
          <a:p>
            <a:pPr defTabSz="939800"/>
            <a:fld id="{C584A062-07AF-495C-BEA3-8E4BFE203C4B}" type="slidenum">
              <a:rPr lang="en-US" altLang="zh-CN" smtClean="0"/>
              <a:pPr defTabSz="939800"/>
              <a:t>30</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en-US" altLang="zh-CN" smtClean="0"/>
          </a:p>
        </p:txBody>
      </p:sp>
      <p:sp>
        <p:nvSpPr>
          <p:cNvPr id="78851" name="Slide Number Placeholder 3"/>
          <p:cNvSpPr>
            <a:spLocks noGrp="1"/>
          </p:cNvSpPr>
          <p:nvPr>
            <p:ph type="sldNum" sz="quarter" idx="5"/>
          </p:nvPr>
        </p:nvSpPr>
        <p:spPr>
          <a:noFill/>
        </p:spPr>
        <p:txBody>
          <a:bodyPr/>
          <a:lstStyle/>
          <a:p>
            <a:pPr defTabSz="939800"/>
            <a:fld id="{4D868C5D-A081-4EEB-9053-A3FDBDCCD063}" type="slidenum">
              <a:rPr lang="en-US" altLang="zh-CN" smtClean="0"/>
              <a:pPr defTabSz="939800"/>
              <a:t>31</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altLang="zh-CN" smtClean="0"/>
          </a:p>
        </p:txBody>
      </p:sp>
      <p:sp>
        <p:nvSpPr>
          <p:cNvPr id="80899" name="Slide Number Placeholder 3"/>
          <p:cNvSpPr>
            <a:spLocks noGrp="1"/>
          </p:cNvSpPr>
          <p:nvPr>
            <p:ph type="sldNum" sz="quarter" idx="5"/>
          </p:nvPr>
        </p:nvSpPr>
        <p:spPr>
          <a:noFill/>
        </p:spPr>
        <p:txBody>
          <a:bodyPr/>
          <a:lstStyle/>
          <a:p>
            <a:pPr defTabSz="939800"/>
            <a:fld id="{FC04D597-2623-4858-B9D9-9706795BA5E0}" type="slidenum">
              <a:rPr lang="en-US" altLang="zh-CN" smtClean="0"/>
              <a:pPr defTabSz="939800"/>
              <a:t>32</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altLang="zh-CN" smtClean="0"/>
          </a:p>
        </p:txBody>
      </p:sp>
      <p:sp>
        <p:nvSpPr>
          <p:cNvPr id="82947" name="Slide Number Placeholder 3"/>
          <p:cNvSpPr>
            <a:spLocks noGrp="1"/>
          </p:cNvSpPr>
          <p:nvPr>
            <p:ph type="sldNum" sz="quarter" idx="5"/>
          </p:nvPr>
        </p:nvSpPr>
        <p:spPr>
          <a:noFill/>
        </p:spPr>
        <p:txBody>
          <a:bodyPr/>
          <a:lstStyle/>
          <a:p>
            <a:pPr defTabSz="939800"/>
            <a:fld id="{B851BAD0-204D-4BD6-8772-AE3C1E939FF1}" type="slidenum">
              <a:rPr lang="en-US" altLang="zh-CN" smtClean="0"/>
              <a:pPr defTabSz="939800"/>
              <a:t>33</a:t>
            </a:fld>
            <a:endParaRPr lang="en-US"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altLang="zh-CN" smtClean="0"/>
          </a:p>
        </p:txBody>
      </p:sp>
      <p:sp>
        <p:nvSpPr>
          <p:cNvPr id="84995" name="Slide Number Placeholder 3"/>
          <p:cNvSpPr>
            <a:spLocks noGrp="1"/>
          </p:cNvSpPr>
          <p:nvPr>
            <p:ph type="sldNum" sz="quarter" idx="5"/>
          </p:nvPr>
        </p:nvSpPr>
        <p:spPr>
          <a:noFill/>
        </p:spPr>
        <p:txBody>
          <a:bodyPr/>
          <a:lstStyle/>
          <a:p>
            <a:pPr defTabSz="939800"/>
            <a:fld id="{6C4141C6-96B2-4C28-9D57-396C03295DF9}" type="slidenum">
              <a:rPr lang="en-US" altLang="zh-CN" smtClean="0"/>
              <a:pPr defTabSz="939800"/>
              <a:t>34</a:t>
            </a:fld>
            <a:endParaRPr lang="en-US"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altLang="zh-CN" smtClean="0"/>
          </a:p>
        </p:txBody>
      </p:sp>
      <p:sp>
        <p:nvSpPr>
          <p:cNvPr id="87043" name="Slide Number Placeholder 3"/>
          <p:cNvSpPr>
            <a:spLocks noGrp="1"/>
          </p:cNvSpPr>
          <p:nvPr>
            <p:ph type="sldNum" sz="quarter" idx="5"/>
          </p:nvPr>
        </p:nvSpPr>
        <p:spPr>
          <a:noFill/>
        </p:spPr>
        <p:txBody>
          <a:bodyPr/>
          <a:lstStyle/>
          <a:p>
            <a:pPr defTabSz="939800"/>
            <a:fld id="{9FF95933-1A83-49B0-902C-ED42F0AB6717}" type="slidenum">
              <a:rPr lang="en-US" altLang="zh-CN" smtClean="0"/>
              <a:pPr defTabSz="939800"/>
              <a:t>35</a:t>
            </a:fld>
            <a:endParaRPr lang="en-US"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endParaRPr lang="en-US" altLang="zh-CN" smtClean="0"/>
          </a:p>
        </p:txBody>
      </p:sp>
      <p:sp>
        <p:nvSpPr>
          <p:cNvPr id="89091" name="Slide Number Placeholder 3"/>
          <p:cNvSpPr>
            <a:spLocks noGrp="1"/>
          </p:cNvSpPr>
          <p:nvPr>
            <p:ph type="sldNum" sz="quarter" idx="5"/>
          </p:nvPr>
        </p:nvSpPr>
        <p:spPr>
          <a:noFill/>
        </p:spPr>
        <p:txBody>
          <a:bodyPr/>
          <a:lstStyle/>
          <a:p>
            <a:pPr defTabSz="939800"/>
            <a:fld id="{58494782-BB38-4040-9CA2-47341DBD1497}" type="slidenum">
              <a:rPr lang="en-US" altLang="zh-CN" smtClean="0"/>
              <a:pPr defTabSz="939800"/>
              <a:t>36</a:t>
            </a:fld>
            <a:endParaRPr lang="en-US"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endParaRPr lang="en-US" altLang="zh-CN" smtClean="0"/>
          </a:p>
        </p:txBody>
      </p:sp>
      <p:sp>
        <p:nvSpPr>
          <p:cNvPr id="91139" name="Slide Number Placeholder 3"/>
          <p:cNvSpPr>
            <a:spLocks noGrp="1"/>
          </p:cNvSpPr>
          <p:nvPr>
            <p:ph type="sldNum" sz="quarter" idx="5"/>
          </p:nvPr>
        </p:nvSpPr>
        <p:spPr>
          <a:noFill/>
        </p:spPr>
        <p:txBody>
          <a:bodyPr/>
          <a:lstStyle/>
          <a:p>
            <a:pPr defTabSz="939800"/>
            <a:fld id="{26EC047A-89EE-4384-87D2-42AFB25EE471}" type="slidenum">
              <a:rPr lang="en-US" altLang="zh-CN" smtClean="0"/>
              <a:pPr defTabSz="939800"/>
              <a:t>37</a:t>
            </a:fld>
            <a:endParaRPr lang="en-US"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endParaRPr lang="en-US" altLang="zh-CN" smtClean="0"/>
          </a:p>
        </p:txBody>
      </p:sp>
      <p:sp>
        <p:nvSpPr>
          <p:cNvPr id="93187" name="Slide Number Placeholder 3"/>
          <p:cNvSpPr>
            <a:spLocks noGrp="1"/>
          </p:cNvSpPr>
          <p:nvPr>
            <p:ph type="sldNum" sz="quarter" idx="5"/>
          </p:nvPr>
        </p:nvSpPr>
        <p:spPr>
          <a:noFill/>
        </p:spPr>
        <p:txBody>
          <a:bodyPr/>
          <a:lstStyle/>
          <a:p>
            <a:pPr defTabSz="939800"/>
            <a:fld id="{AFE21D91-73F5-49FD-9551-91347C248390}" type="slidenum">
              <a:rPr lang="en-US" altLang="zh-CN" smtClean="0"/>
              <a:pPr defTabSz="939800"/>
              <a:t>38</a:t>
            </a:fld>
            <a:endParaRPr lang="en-US"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endParaRPr lang="en-US" altLang="zh-CN" smtClean="0"/>
          </a:p>
        </p:txBody>
      </p:sp>
      <p:sp>
        <p:nvSpPr>
          <p:cNvPr id="95235" name="Slide Number Placeholder 3"/>
          <p:cNvSpPr>
            <a:spLocks noGrp="1"/>
          </p:cNvSpPr>
          <p:nvPr>
            <p:ph type="sldNum" sz="quarter" idx="5"/>
          </p:nvPr>
        </p:nvSpPr>
        <p:spPr>
          <a:noFill/>
        </p:spPr>
        <p:txBody>
          <a:bodyPr/>
          <a:lstStyle/>
          <a:p>
            <a:pPr defTabSz="939800"/>
            <a:fld id="{B004FF53-F3CB-40E9-B8E6-078466F7BA8C}" type="slidenum">
              <a:rPr lang="en-US" altLang="zh-CN" smtClean="0"/>
              <a:pPr defTabSz="939800"/>
              <a:t>39</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altLang="zh-CN" smtClean="0"/>
          </a:p>
        </p:txBody>
      </p:sp>
      <p:sp>
        <p:nvSpPr>
          <p:cNvPr id="23555" name="Slide Number Placeholder 3"/>
          <p:cNvSpPr>
            <a:spLocks noGrp="1"/>
          </p:cNvSpPr>
          <p:nvPr>
            <p:ph type="sldNum" sz="quarter" idx="5"/>
          </p:nvPr>
        </p:nvSpPr>
        <p:spPr>
          <a:noFill/>
        </p:spPr>
        <p:txBody>
          <a:bodyPr/>
          <a:lstStyle/>
          <a:p>
            <a:pPr defTabSz="939800"/>
            <a:fld id="{4EEAE8E5-5416-43B3-B40A-4B2B96039AAA}" type="slidenum">
              <a:rPr lang="en-US" altLang="zh-CN" smtClean="0"/>
              <a:pPr defTabSz="939800"/>
              <a:t>4</a:t>
            </a:fld>
            <a:endParaRPr lang="en-US" altLang="zh-CN"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endParaRPr lang="en-US" altLang="zh-CN" smtClean="0"/>
          </a:p>
        </p:txBody>
      </p:sp>
      <p:sp>
        <p:nvSpPr>
          <p:cNvPr id="97283" name="Slide Number Placeholder 3"/>
          <p:cNvSpPr>
            <a:spLocks noGrp="1"/>
          </p:cNvSpPr>
          <p:nvPr>
            <p:ph type="sldNum" sz="quarter" idx="5"/>
          </p:nvPr>
        </p:nvSpPr>
        <p:spPr>
          <a:noFill/>
        </p:spPr>
        <p:txBody>
          <a:bodyPr/>
          <a:lstStyle/>
          <a:p>
            <a:pPr defTabSz="939800"/>
            <a:fld id="{603A72C5-9F56-41FC-9A3B-321D6D093414}" type="slidenum">
              <a:rPr lang="en-US" altLang="zh-CN" smtClean="0"/>
              <a:pPr defTabSz="939800"/>
              <a:t>40</a:t>
            </a:fld>
            <a:endParaRPr lang="en-US" altLang="zh-C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altLang="zh-CN" smtClean="0"/>
          </a:p>
        </p:txBody>
      </p:sp>
      <p:sp>
        <p:nvSpPr>
          <p:cNvPr id="99331" name="Slide Number Placeholder 3"/>
          <p:cNvSpPr>
            <a:spLocks noGrp="1"/>
          </p:cNvSpPr>
          <p:nvPr>
            <p:ph type="sldNum" sz="quarter" idx="5"/>
          </p:nvPr>
        </p:nvSpPr>
        <p:spPr>
          <a:noFill/>
        </p:spPr>
        <p:txBody>
          <a:bodyPr/>
          <a:lstStyle/>
          <a:p>
            <a:pPr defTabSz="939800"/>
            <a:fld id="{9C7B915F-8600-4010-8720-22215C2685B8}" type="slidenum">
              <a:rPr lang="en-US" altLang="zh-CN" smtClean="0"/>
              <a:pPr defTabSz="939800"/>
              <a:t>41</a:t>
            </a:fld>
            <a:endParaRPr lang="en-US" altLang="zh-C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pPr defTabSz="939800"/>
            <a:fld id="{5B069049-09C1-43D1-903C-4B39DA2935D4}" type="slidenum">
              <a:rPr lang="en-US" altLang="zh-CN" smtClean="0"/>
              <a:pPr defTabSz="939800"/>
              <a:t>42</a:t>
            </a:fld>
            <a:endParaRPr lang="en-US" altLang="zh-CN"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altLang="zh-CN" smtClean="0"/>
              <a:t>All op amps require a small voltage between their inverting and non-inverting inputs to balance mismatches due to unavoidable process variations.  The required voltage is known as the input offset voltage.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pPr defTabSz="939800"/>
            <a:fld id="{BA4026EB-46AC-48B2-92B9-D0F904F5FEC2}" type="slidenum">
              <a:rPr lang="en-US" altLang="zh-CN" smtClean="0"/>
              <a:pPr defTabSz="939800"/>
              <a:t>43</a:t>
            </a:fld>
            <a:endParaRPr lang="en-US" altLang="zh-CN"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zh-CN" smtClean="0"/>
              <a:t>All op amps require a small voltage between their inverting and non-inverting inputs to balance mismatches due to unavoidable process variations.  The required voltage is known as the input offset voltage.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altLang="zh-CN" smtClean="0"/>
          </a:p>
        </p:txBody>
      </p:sp>
      <p:sp>
        <p:nvSpPr>
          <p:cNvPr id="105475" name="Slide Number Placeholder 3"/>
          <p:cNvSpPr>
            <a:spLocks noGrp="1"/>
          </p:cNvSpPr>
          <p:nvPr>
            <p:ph type="sldNum" sz="quarter" idx="5"/>
          </p:nvPr>
        </p:nvSpPr>
        <p:spPr>
          <a:noFill/>
        </p:spPr>
        <p:txBody>
          <a:bodyPr/>
          <a:lstStyle/>
          <a:p>
            <a:pPr defTabSz="939800"/>
            <a:fld id="{66610CC2-E2A0-48F9-A8BE-DF15F1118920}" type="slidenum">
              <a:rPr lang="en-US" altLang="zh-CN" smtClean="0"/>
              <a:pPr defTabSz="939800"/>
              <a:t>44</a:t>
            </a:fld>
            <a:endParaRPr lang="en-US" altLang="zh-CN"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altLang="zh-CN" smtClean="0"/>
          </a:p>
        </p:txBody>
      </p:sp>
      <p:sp>
        <p:nvSpPr>
          <p:cNvPr id="107523" name="Slide Number Placeholder 3"/>
          <p:cNvSpPr>
            <a:spLocks noGrp="1"/>
          </p:cNvSpPr>
          <p:nvPr>
            <p:ph type="sldNum" sz="quarter" idx="5"/>
          </p:nvPr>
        </p:nvSpPr>
        <p:spPr>
          <a:noFill/>
        </p:spPr>
        <p:txBody>
          <a:bodyPr/>
          <a:lstStyle/>
          <a:p>
            <a:pPr defTabSz="939800"/>
            <a:fld id="{9946A283-1D5F-43BF-9103-C3B751C8D5FE}" type="slidenum">
              <a:rPr lang="en-US" altLang="zh-CN" smtClean="0"/>
              <a:pPr defTabSz="939800"/>
              <a:t>45</a:t>
            </a:fld>
            <a:endParaRPr lang="en-US" altLang="zh-CN"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endParaRPr lang="en-US" altLang="zh-CN" smtClean="0"/>
          </a:p>
        </p:txBody>
      </p:sp>
      <p:sp>
        <p:nvSpPr>
          <p:cNvPr id="109571" name="Slide Number Placeholder 3"/>
          <p:cNvSpPr>
            <a:spLocks noGrp="1"/>
          </p:cNvSpPr>
          <p:nvPr>
            <p:ph type="sldNum" sz="quarter" idx="5"/>
          </p:nvPr>
        </p:nvSpPr>
        <p:spPr>
          <a:noFill/>
        </p:spPr>
        <p:txBody>
          <a:bodyPr/>
          <a:lstStyle/>
          <a:p>
            <a:pPr defTabSz="939800"/>
            <a:fld id="{0BA36A9E-0992-403C-9C3B-B2BEC802CB00}" type="slidenum">
              <a:rPr lang="en-US" altLang="zh-CN" smtClean="0"/>
              <a:pPr defTabSz="939800"/>
              <a:t>46</a:t>
            </a:fld>
            <a:endParaRPr lang="en-US" altLang="zh-CN"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endParaRPr lang="en-US" altLang="zh-CN" smtClean="0"/>
          </a:p>
        </p:txBody>
      </p:sp>
      <p:sp>
        <p:nvSpPr>
          <p:cNvPr id="111619" name="Slide Number Placeholder 3"/>
          <p:cNvSpPr>
            <a:spLocks noGrp="1"/>
          </p:cNvSpPr>
          <p:nvPr>
            <p:ph type="sldNum" sz="quarter" idx="5"/>
          </p:nvPr>
        </p:nvSpPr>
        <p:spPr>
          <a:noFill/>
        </p:spPr>
        <p:txBody>
          <a:bodyPr/>
          <a:lstStyle/>
          <a:p>
            <a:pPr defTabSz="939800"/>
            <a:fld id="{3503C235-DD21-40BF-B712-FA77D1D0AD5E}" type="slidenum">
              <a:rPr lang="en-US" altLang="zh-CN" smtClean="0"/>
              <a:pPr defTabSz="939800"/>
              <a:t>47</a:t>
            </a:fld>
            <a:endParaRPr lang="en-US" altLang="zh-CN"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endParaRPr lang="en-US" altLang="zh-CN" smtClean="0"/>
          </a:p>
        </p:txBody>
      </p:sp>
      <p:sp>
        <p:nvSpPr>
          <p:cNvPr id="113667" name="Slide Number Placeholder 3"/>
          <p:cNvSpPr>
            <a:spLocks noGrp="1"/>
          </p:cNvSpPr>
          <p:nvPr>
            <p:ph type="sldNum" sz="quarter" idx="5"/>
          </p:nvPr>
        </p:nvSpPr>
        <p:spPr>
          <a:noFill/>
        </p:spPr>
        <p:txBody>
          <a:bodyPr/>
          <a:lstStyle/>
          <a:p>
            <a:pPr defTabSz="939800"/>
            <a:fld id="{C88744B2-02A3-4B3C-B293-793287050E0C}" type="slidenum">
              <a:rPr lang="en-US" altLang="zh-CN" smtClean="0"/>
              <a:pPr defTabSz="939800"/>
              <a:t>48</a:t>
            </a:fld>
            <a:endParaRPr lang="en-US" altLang="zh-CN"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endParaRPr lang="en-US" altLang="zh-CN" smtClean="0"/>
          </a:p>
        </p:txBody>
      </p:sp>
      <p:sp>
        <p:nvSpPr>
          <p:cNvPr id="115715" name="Slide Number Placeholder 3"/>
          <p:cNvSpPr>
            <a:spLocks noGrp="1"/>
          </p:cNvSpPr>
          <p:nvPr>
            <p:ph type="sldNum" sz="quarter" idx="5"/>
          </p:nvPr>
        </p:nvSpPr>
        <p:spPr>
          <a:noFill/>
        </p:spPr>
        <p:txBody>
          <a:bodyPr/>
          <a:lstStyle/>
          <a:p>
            <a:pPr defTabSz="939800"/>
            <a:fld id="{6D66C041-2ADE-4877-A753-F1E4B1F045FF}" type="slidenum">
              <a:rPr lang="en-US" altLang="zh-CN" smtClean="0"/>
              <a:pPr defTabSz="939800"/>
              <a:t>49</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altLang="zh-CN" smtClean="0"/>
          </a:p>
        </p:txBody>
      </p:sp>
      <p:sp>
        <p:nvSpPr>
          <p:cNvPr id="25603" name="Slide Number Placeholder 3"/>
          <p:cNvSpPr>
            <a:spLocks noGrp="1"/>
          </p:cNvSpPr>
          <p:nvPr>
            <p:ph type="sldNum" sz="quarter" idx="5"/>
          </p:nvPr>
        </p:nvSpPr>
        <p:spPr>
          <a:noFill/>
        </p:spPr>
        <p:txBody>
          <a:bodyPr/>
          <a:lstStyle/>
          <a:p>
            <a:pPr defTabSz="939800"/>
            <a:fld id="{E26027D0-B433-4579-92AE-EA0AB1EC6FFF}" type="slidenum">
              <a:rPr lang="en-US" altLang="zh-CN" smtClean="0"/>
              <a:pPr defTabSz="939800"/>
              <a:t>5</a:t>
            </a:fld>
            <a:endParaRPr lang="en-US" altLang="zh-CN"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p:spPr>
        <p:txBody>
          <a:bodyPr/>
          <a:lstStyle/>
          <a:p>
            <a:endParaRPr lang="en-US" altLang="zh-CN" smtClean="0"/>
          </a:p>
        </p:txBody>
      </p:sp>
      <p:sp>
        <p:nvSpPr>
          <p:cNvPr id="118787" name="Slide Number Placeholder 3"/>
          <p:cNvSpPr>
            <a:spLocks noGrp="1"/>
          </p:cNvSpPr>
          <p:nvPr>
            <p:ph type="sldNum" sz="quarter" idx="5"/>
          </p:nvPr>
        </p:nvSpPr>
        <p:spPr>
          <a:noFill/>
        </p:spPr>
        <p:txBody>
          <a:bodyPr/>
          <a:lstStyle/>
          <a:p>
            <a:pPr defTabSz="939800"/>
            <a:fld id="{7F317E0C-77C9-4921-A060-71885F4D0672}" type="slidenum">
              <a:rPr lang="en-US" altLang="zh-CN" smtClean="0"/>
              <a:pPr defTabSz="939800"/>
              <a:t>50</a:t>
            </a:fld>
            <a:endParaRPr lang="en-US" altLang="zh-CN"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p:spPr>
        <p:txBody>
          <a:bodyPr/>
          <a:lstStyle/>
          <a:p>
            <a:endParaRPr lang="en-US" altLang="zh-CN" smtClean="0"/>
          </a:p>
        </p:txBody>
      </p:sp>
      <p:sp>
        <p:nvSpPr>
          <p:cNvPr id="120835" name="Slide Number Placeholder 3"/>
          <p:cNvSpPr>
            <a:spLocks noGrp="1"/>
          </p:cNvSpPr>
          <p:nvPr>
            <p:ph type="sldNum" sz="quarter" idx="5"/>
          </p:nvPr>
        </p:nvSpPr>
        <p:spPr>
          <a:noFill/>
        </p:spPr>
        <p:txBody>
          <a:bodyPr/>
          <a:lstStyle/>
          <a:p>
            <a:pPr defTabSz="939800"/>
            <a:fld id="{C1831AC7-37FB-4807-9D1E-BA76DADB78FC}" type="slidenum">
              <a:rPr lang="en-US" altLang="zh-CN" smtClean="0"/>
              <a:pPr defTabSz="939800"/>
              <a:t>51</a:t>
            </a:fld>
            <a:endParaRPr lang="en-US" altLang="zh-CN"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p:spPr>
        <p:txBody>
          <a:bodyPr/>
          <a:lstStyle/>
          <a:p>
            <a:endParaRPr lang="en-US" altLang="zh-CN" smtClean="0"/>
          </a:p>
        </p:txBody>
      </p:sp>
      <p:sp>
        <p:nvSpPr>
          <p:cNvPr id="122883" name="Slide Number Placeholder 3"/>
          <p:cNvSpPr>
            <a:spLocks noGrp="1"/>
          </p:cNvSpPr>
          <p:nvPr>
            <p:ph type="sldNum" sz="quarter" idx="5"/>
          </p:nvPr>
        </p:nvSpPr>
        <p:spPr>
          <a:noFill/>
        </p:spPr>
        <p:txBody>
          <a:bodyPr/>
          <a:lstStyle/>
          <a:p>
            <a:pPr defTabSz="939800"/>
            <a:fld id="{0F0AFFA0-43A7-42B9-B42C-BA275AFBC84C}" type="slidenum">
              <a:rPr lang="en-US" altLang="zh-CN" smtClean="0"/>
              <a:pPr defTabSz="939800"/>
              <a:t>52</a:t>
            </a:fld>
            <a:endParaRPr lang="en-US" altLang="zh-CN"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endParaRPr lang="en-US" altLang="zh-CN" smtClean="0"/>
          </a:p>
        </p:txBody>
      </p:sp>
      <p:sp>
        <p:nvSpPr>
          <p:cNvPr id="124931" name="Slide Number Placeholder 3"/>
          <p:cNvSpPr>
            <a:spLocks noGrp="1"/>
          </p:cNvSpPr>
          <p:nvPr>
            <p:ph type="sldNum" sz="quarter" idx="5"/>
          </p:nvPr>
        </p:nvSpPr>
        <p:spPr>
          <a:noFill/>
        </p:spPr>
        <p:txBody>
          <a:bodyPr/>
          <a:lstStyle/>
          <a:p>
            <a:pPr defTabSz="939800"/>
            <a:fld id="{719E3F8F-B38E-4970-A85F-5E34D195AA44}" type="slidenum">
              <a:rPr lang="en-US" altLang="zh-CN" smtClean="0"/>
              <a:pPr defTabSz="939800"/>
              <a:t>53</a:t>
            </a:fld>
            <a:endParaRPr lang="en-US" altLang="zh-CN"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endParaRPr lang="en-US" altLang="zh-CN" smtClean="0"/>
          </a:p>
        </p:txBody>
      </p:sp>
      <p:sp>
        <p:nvSpPr>
          <p:cNvPr id="126979" name="Slide Number Placeholder 3"/>
          <p:cNvSpPr>
            <a:spLocks noGrp="1"/>
          </p:cNvSpPr>
          <p:nvPr>
            <p:ph type="sldNum" sz="quarter" idx="5"/>
          </p:nvPr>
        </p:nvSpPr>
        <p:spPr>
          <a:noFill/>
        </p:spPr>
        <p:txBody>
          <a:bodyPr/>
          <a:lstStyle/>
          <a:p>
            <a:pPr defTabSz="939800"/>
            <a:fld id="{9413E709-6FEC-4B79-83CB-1845F7061144}" type="slidenum">
              <a:rPr lang="en-US" altLang="zh-CN" smtClean="0"/>
              <a:pPr defTabSz="939800"/>
              <a:t>54</a:t>
            </a:fld>
            <a:endParaRPr lang="en-US" altLang="zh-CN"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endParaRPr lang="en-US" altLang="zh-CN" smtClean="0"/>
          </a:p>
        </p:txBody>
      </p:sp>
      <p:sp>
        <p:nvSpPr>
          <p:cNvPr id="129027" name="Slide Number Placeholder 3"/>
          <p:cNvSpPr>
            <a:spLocks noGrp="1"/>
          </p:cNvSpPr>
          <p:nvPr>
            <p:ph type="sldNum" sz="quarter" idx="5"/>
          </p:nvPr>
        </p:nvSpPr>
        <p:spPr>
          <a:noFill/>
        </p:spPr>
        <p:txBody>
          <a:bodyPr/>
          <a:lstStyle/>
          <a:p>
            <a:pPr defTabSz="939800"/>
            <a:fld id="{FDE92762-C6F6-4535-B5CD-621159D00416}" type="slidenum">
              <a:rPr lang="en-US" altLang="zh-CN" smtClean="0"/>
              <a:pPr defTabSz="939800"/>
              <a:t>55</a:t>
            </a:fld>
            <a:endParaRPr lang="en-US" altLang="zh-CN"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endParaRPr lang="en-US" altLang="zh-CN" smtClean="0"/>
          </a:p>
        </p:txBody>
      </p:sp>
      <p:sp>
        <p:nvSpPr>
          <p:cNvPr id="131075" name="Slide Number Placeholder 3"/>
          <p:cNvSpPr>
            <a:spLocks noGrp="1"/>
          </p:cNvSpPr>
          <p:nvPr>
            <p:ph type="sldNum" sz="quarter" idx="5"/>
          </p:nvPr>
        </p:nvSpPr>
        <p:spPr>
          <a:noFill/>
        </p:spPr>
        <p:txBody>
          <a:bodyPr/>
          <a:lstStyle/>
          <a:p>
            <a:pPr defTabSz="939800"/>
            <a:fld id="{1510F4C5-FD4C-4340-B855-044A142F8C50}" type="slidenum">
              <a:rPr lang="en-US" altLang="zh-CN" smtClean="0"/>
              <a:pPr defTabSz="939800"/>
              <a:t>56</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ltLang="zh-CN" smtClean="0"/>
          </a:p>
        </p:txBody>
      </p:sp>
      <p:sp>
        <p:nvSpPr>
          <p:cNvPr id="27651" name="Slide Number Placeholder 3"/>
          <p:cNvSpPr>
            <a:spLocks noGrp="1"/>
          </p:cNvSpPr>
          <p:nvPr>
            <p:ph type="sldNum" sz="quarter" idx="5"/>
          </p:nvPr>
        </p:nvSpPr>
        <p:spPr>
          <a:noFill/>
        </p:spPr>
        <p:txBody>
          <a:bodyPr/>
          <a:lstStyle/>
          <a:p>
            <a:pPr defTabSz="939800"/>
            <a:fld id="{D3803669-3C1A-4CD6-899A-38F6D5DC9257}" type="slidenum">
              <a:rPr lang="en-US" altLang="zh-CN" smtClean="0"/>
              <a:pPr defTabSz="939800"/>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altLang="zh-CN" smtClean="0"/>
          </a:p>
        </p:txBody>
      </p:sp>
      <p:sp>
        <p:nvSpPr>
          <p:cNvPr id="29699" name="Slide Number Placeholder 3"/>
          <p:cNvSpPr>
            <a:spLocks noGrp="1"/>
          </p:cNvSpPr>
          <p:nvPr>
            <p:ph type="sldNum" sz="quarter" idx="5"/>
          </p:nvPr>
        </p:nvSpPr>
        <p:spPr>
          <a:noFill/>
        </p:spPr>
        <p:txBody>
          <a:bodyPr/>
          <a:lstStyle/>
          <a:p>
            <a:pPr defTabSz="939800"/>
            <a:fld id="{D4F797F6-4FF8-40D2-A676-F417093FBCEE}" type="slidenum">
              <a:rPr lang="en-US" altLang="zh-CN" smtClean="0"/>
              <a:pPr defTabSz="939800"/>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altLang="zh-CN" smtClean="0"/>
          </a:p>
        </p:txBody>
      </p:sp>
      <p:sp>
        <p:nvSpPr>
          <p:cNvPr id="31747" name="Slide Number Placeholder 3"/>
          <p:cNvSpPr>
            <a:spLocks noGrp="1"/>
          </p:cNvSpPr>
          <p:nvPr>
            <p:ph type="sldNum" sz="quarter" idx="5"/>
          </p:nvPr>
        </p:nvSpPr>
        <p:spPr>
          <a:noFill/>
        </p:spPr>
        <p:txBody>
          <a:bodyPr/>
          <a:lstStyle/>
          <a:p>
            <a:pPr defTabSz="939800"/>
            <a:fld id="{A38366ED-D213-4835-9EA6-0C7B9C502FA0}" type="slidenum">
              <a:rPr lang="en-US" altLang="zh-CN" smtClean="0"/>
              <a:pPr defTabSz="939800"/>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nb-NO" altLang="zh-CN" smtClean="0"/>
          </a:p>
        </p:txBody>
      </p:sp>
      <p:sp>
        <p:nvSpPr>
          <p:cNvPr id="33795" name="Slide Number Placeholder 3"/>
          <p:cNvSpPr>
            <a:spLocks noGrp="1"/>
          </p:cNvSpPr>
          <p:nvPr>
            <p:ph type="sldNum" sz="quarter" idx="5"/>
          </p:nvPr>
        </p:nvSpPr>
        <p:spPr>
          <a:noFill/>
        </p:spPr>
        <p:txBody>
          <a:bodyPr/>
          <a:lstStyle/>
          <a:p>
            <a:pPr defTabSz="939800"/>
            <a:fld id="{CF1445D0-05CA-4F6C-A8A8-186A21ED5902}" type="slidenum">
              <a:rPr lang="en-US" altLang="zh-CN" smtClean="0"/>
              <a:pPr defTabSz="939800"/>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1828800"/>
            <a:ext cx="7924800" cy="762000"/>
          </a:xfrm>
        </p:spPr>
        <p:txBody>
          <a:bodyPr/>
          <a:lstStyle>
            <a:lvl1pPr>
              <a:defRPr b="1"/>
            </a:lvl1pPr>
          </a:lstStyle>
          <a:p>
            <a:r>
              <a:rPr lang="en-US"/>
              <a:t>Title goes here</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4792" y="76200"/>
            <a:ext cx="6370607" cy="59891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025495"/>
            <a:ext cx="8534400" cy="5136023"/>
          </a:xfrm>
          <a:prstGeom prst="rect">
            <a:avLst/>
          </a:prstGeom>
        </p:spPr>
        <p:txBody>
          <a:bodyPr/>
          <a:lstStyle>
            <a:lvl1pPr marL="233363" indent="-233363">
              <a:buClr>
                <a:srgbClr val="ED1C2E"/>
              </a:buClr>
              <a:buFont typeface="Wingdings" pitchFamily="2" charset="2"/>
              <a:buChar char="§"/>
              <a:defRPr sz="2000">
                <a:solidFill>
                  <a:srgbClr val="000099"/>
                </a:solidFill>
              </a:defRPr>
            </a:lvl1pPr>
            <a:lvl2pPr marL="630238" indent="-285750">
              <a:buClr>
                <a:srgbClr val="ED1C2E"/>
              </a:buClr>
              <a:defRPr sz="1800"/>
            </a:lvl2pPr>
            <a:lvl3pPr marL="974725" indent="-284163">
              <a:buClr>
                <a:srgbClr val="ED1C2E"/>
              </a:buClr>
              <a:defRPr sz="1600"/>
            </a:lvl3pPr>
            <a:lvl4pPr marL="1198563" indent="-171450">
              <a:buClr>
                <a:srgbClr val="ED1C2E"/>
              </a:buClr>
              <a:defRPr sz="1200"/>
            </a:lvl4pPr>
            <a:lvl5pPr marL="1431925" indent="-233363">
              <a:buClr>
                <a:srgbClr val="ED1C2E"/>
              </a:buClr>
              <a:buSzPct val="750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cxnSp>
        <p:nvCxnSpPr>
          <p:cNvPr id="5" name="Straight Connector 12"/>
          <p:cNvCxnSpPr/>
          <p:nvPr userDrawn="1"/>
        </p:nvCxnSpPr>
        <p:spPr bwMode="auto">
          <a:xfrm rot="5400000">
            <a:off x="1827213" y="3666392"/>
            <a:ext cx="5486400" cy="1588"/>
          </a:xfrm>
          <a:prstGeom prst="line">
            <a:avLst/>
          </a:prstGeom>
          <a:solidFill>
            <a:schemeClr val="accent1"/>
          </a:solidFill>
          <a:ln w="31750" cap="flat" cmpd="sng" algn="ctr">
            <a:solidFill>
              <a:srgbClr val="C5C5C5">
                <a:alpha val="80000"/>
              </a:srgbClr>
            </a:solidFill>
            <a:prstDash val="solid"/>
            <a:round/>
            <a:headEnd type="none" w="med" len="med"/>
            <a:tailEnd type="none" w="med" len="med"/>
          </a:ln>
          <a:effectLst/>
          <a:scene3d>
            <a:camera prst="orthographicFront"/>
            <a:lightRig rig="threePt" dir="t"/>
          </a:scene3d>
          <a:sp3d extrusionH="76200" contourW="12700">
            <a:bevelT/>
            <a:bevelB/>
            <a:extrusionClr>
              <a:schemeClr val="bg1"/>
            </a:extrusionClr>
            <a:contourClr>
              <a:schemeClr val="bg1"/>
            </a:contourClr>
          </a:sp3d>
        </p:spPr>
      </p:cxnSp>
      <p:cxnSp>
        <p:nvCxnSpPr>
          <p:cNvPr id="6" name="Straight Connector 13"/>
          <p:cNvCxnSpPr/>
          <p:nvPr userDrawn="1"/>
        </p:nvCxnSpPr>
        <p:spPr bwMode="auto">
          <a:xfrm>
            <a:off x="233064" y="3437387"/>
            <a:ext cx="8686800" cy="1588"/>
          </a:xfrm>
          <a:prstGeom prst="line">
            <a:avLst/>
          </a:prstGeom>
          <a:solidFill>
            <a:schemeClr val="accent1"/>
          </a:solidFill>
          <a:ln w="31750" cap="flat" cmpd="sng" algn="ctr">
            <a:solidFill>
              <a:srgbClr val="C5C5C5">
                <a:alpha val="80000"/>
              </a:srgbClr>
            </a:solidFill>
            <a:prstDash val="solid"/>
            <a:round/>
            <a:headEnd type="none" w="med" len="med"/>
            <a:tailEnd type="none" w="med" len="med"/>
          </a:ln>
          <a:effectLst/>
          <a:scene3d>
            <a:camera prst="orthographicFront"/>
            <a:lightRig rig="threePt" dir="t"/>
          </a:scene3d>
          <a:sp3d extrusionH="76200" contourW="12700">
            <a:bevelT/>
            <a:bevelB/>
            <a:extrusionClr>
              <a:schemeClr val="bg1"/>
            </a:extrusionClr>
            <a:contourClr>
              <a:schemeClr val="bg1"/>
            </a:contourClr>
          </a:sp3d>
        </p:spPr>
      </p:cxnSp>
      <p:sp>
        <p:nvSpPr>
          <p:cNvPr id="2" name="Title 1"/>
          <p:cNvSpPr>
            <a:spLocks noGrp="1"/>
          </p:cNvSpPr>
          <p:nvPr>
            <p:ph type="title"/>
          </p:nvPr>
        </p:nvSpPr>
        <p:spPr>
          <a:xfrm>
            <a:off x="2514600" y="76200"/>
            <a:ext cx="6400800" cy="588818"/>
          </a:xfrm>
          <a:prstGeom prst="rect">
            <a:avLst/>
          </a:prstGeom>
        </p:spPr>
        <p:txBody>
          <a:bodyPr/>
          <a:lstStyle/>
          <a:p>
            <a:r>
              <a:rPr lang="en-US" smtClean="0"/>
              <a:t>Click to edit Master title style</a:t>
            </a:r>
            <a:endParaRPr lang="en-US"/>
          </a:p>
        </p:txBody>
      </p:sp>
      <p:sp>
        <p:nvSpPr>
          <p:cNvPr id="8" name="Content Placeholder 2"/>
          <p:cNvSpPr>
            <a:spLocks noGrp="1"/>
          </p:cNvSpPr>
          <p:nvPr>
            <p:ph idx="1"/>
          </p:nvPr>
        </p:nvSpPr>
        <p:spPr>
          <a:xfrm>
            <a:off x="304800" y="1025495"/>
            <a:ext cx="4146430" cy="2405093"/>
          </a:xfrm>
          <a:prstGeom prst="rect">
            <a:avLst/>
          </a:prstGeom>
        </p:spPr>
        <p:txBody>
          <a:bodyPr/>
          <a:lstStyle>
            <a:lvl1pPr marL="233363" indent="-233363">
              <a:buClr>
                <a:srgbClr val="ED1C2E"/>
              </a:buClr>
              <a:buFont typeface="Wingdings" pitchFamily="2" charset="2"/>
              <a:buChar char="§"/>
              <a:defRPr sz="1600">
                <a:solidFill>
                  <a:srgbClr val="000099"/>
                </a:solidFill>
              </a:defRPr>
            </a:lvl1pPr>
            <a:lvl2pPr marL="630238" indent="-285750">
              <a:buClr>
                <a:srgbClr val="ED1C2E"/>
              </a:buClr>
              <a:defRPr sz="1400"/>
            </a:lvl2pPr>
            <a:lvl3pPr marL="974725" indent="-284163">
              <a:buClr>
                <a:srgbClr val="ED1C2E"/>
              </a:buClr>
              <a:defRPr sz="1200"/>
            </a:lvl3pPr>
            <a:lvl4pPr marL="1198563" indent="-171450">
              <a:buClr>
                <a:srgbClr val="ED1C2E"/>
              </a:buClr>
              <a:defRPr sz="1050"/>
            </a:lvl4pPr>
            <a:lvl5pPr marL="1431925" indent="-233363">
              <a:buClr>
                <a:srgbClr val="ED1C2E"/>
              </a:buClr>
              <a:buSzPct val="750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1"/>
          </p:nvPr>
        </p:nvSpPr>
        <p:spPr>
          <a:xfrm>
            <a:off x="4678393" y="3544287"/>
            <a:ext cx="4146430" cy="2787502"/>
          </a:xfrm>
          <a:prstGeom prst="rect">
            <a:avLst/>
          </a:prstGeom>
        </p:spPr>
        <p:txBody>
          <a:bodyPr/>
          <a:lstStyle>
            <a:lvl1pPr marL="233363" indent="-233363">
              <a:buClr>
                <a:srgbClr val="ED1C2E"/>
              </a:buClr>
              <a:buFont typeface="Wingdings" pitchFamily="2" charset="2"/>
              <a:buChar char="§"/>
              <a:defRPr sz="1600">
                <a:solidFill>
                  <a:srgbClr val="000099"/>
                </a:solidFill>
              </a:defRPr>
            </a:lvl1pPr>
            <a:lvl2pPr marL="630238" indent="-285750">
              <a:buClr>
                <a:srgbClr val="ED1C2E"/>
              </a:buClr>
              <a:defRPr sz="1400"/>
            </a:lvl2pPr>
            <a:lvl3pPr marL="974725" indent="-284163">
              <a:buClr>
                <a:srgbClr val="ED1C2E"/>
              </a:buClr>
              <a:defRPr sz="1200"/>
            </a:lvl3pPr>
            <a:lvl4pPr marL="1198563" indent="-171450">
              <a:buClr>
                <a:srgbClr val="ED1C2E"/>
              </a:buClr>
              <a:defRPr sz="1050"/>
            </a:lvl4pPr>
            <a:lvl5pPr marL="1431925" indent="-233363">
              <a:buClr>
                <a:srgbClr val="ED1C2E"/>
              </a:buClr>
              <a:buSzPct val="750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4792" y="76200"/>
            <a:ext cx="6370607" cy="59891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025495"/>
            <a:ext cx="8534400" cy="5136023"/>
          </a:xfrm>
        </p:spPr>
        <p:txBody>
          <a:bodyPr/>
          <a:lstStyle>
            <a:lvl1pPr marL="233363" indent="-233363">
              <a:buClr>
                <a:srgbClr val="ED1C2E"/>
              </a:buClr>
              <a:buFont typeface="Wingdings" pitchFamily="2" charset="2"/>
              <a:buChar char="§"/>
              <a:defRPr sz="2000">
                <a:solidFill>
                  <a:srgbClr val="000099"/>
                </a:solidFill>
              </a:defRPr>
            </a:lvl1pPr>
            <a:lvl2pPr marL="630238" indent="-285750">
              <a:buClr>
                <a:srgbClr val="ED1C2E"/>
              </a:buClr>
              <a:defRPr sz="1800"/>
            </a:lvl2pPr>
            <a:lvl3pPr marL="974725" indent="-284163">
              <a:buClr>
                <a:srgbClr val="ED1C2E"/>
              </a:buClr>
              <a:defRPr sz="1600"/>
            </a:lvl3pPr>
            <a:lvl4pPr marL="1198563" indent="-171450">
              <a:buClr>
                <a:srgbClr val="ED1C2E"/>
              </a:buClr>
              <a:defRPr sz="1200"/>
            </a:lvl4pPr>
            <a:lvl5pPr marL="1431925" indent="-233363">
              <a:buClr>
                <a:srgbClr val="ED1C2E"/>
              </a:buClr>
              <a:buSzPct val="750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1"/>
          </p:nvPr>
        </p:nvSpPr>
        <p:spPr>
          <a:xfrm>
            <a:off x="304800" y="1025495"/>
            <a:ext cx="4137804" cy="5136023"/>
          </a:xfrm>
        </p:spPr>
        <p:txBody>
          <a:bodyPr/>
          <a:lstStyle>
            <a:lvl1pPr marL="233363" indent="-233363">
              <a:buClr>
                <a:srgbClr val="ED1C2E"/>
              </a:buClr>
              <a:buFont typeface="Wingdings" pitchFamily="2" charset="2"/>
              <a:buChar char="§"/>
              <a:defRPr sz="1800">
                <a:solidFill>
                  <a:srgbClr val="000099"/>
                </a:solidFill>
              </a:defRPr>
            </a:lvl1pPr>
            <a:lvl2pPr marL="630238" indent="-285750">
              <a:buClr>
                <a:srgbClr val="ED1C2E"/>
              </a:buClr>
              <a:defRPr sz="1600"/>
            </a:lvl2pPr>
            <a:lvl3pPr marL="974725" indent="-284163">
              <a:buClr>
                <a:srgbClr val="ED1C2E"/>
              </a:buClr>
              <a:defRPr sz="1400"/>
            </a:lvl3pPr>
            <a:lvl4pPr marL="1198563" indent="-171450">
              <a:buClr>
                <a:srgbClr val="ED1C2E"/>
              </a:buClr>
              <a:defRPr sz="1100"/>
            </a:lvl4pPr>
            <a:lvl5pPr marL="1431925" indent="-233363">
              <a:buClr>
                <a:srgbClr val="ED1C2E"/>
              </a:buClr>
              <a:buSzPct val="75000"/>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2"/>
          </p:nvPr>
        </p:nvSpPr>
        <p:spPr>
          <a:xfrm>
            <a:off x="4682551" y="1025495"/>
            <a:ext cx="4137804" cy="5136023"/>
          </a:xfrm>
        </p:spPr>
        <p:txBody>
          <a:bodyPr/>
          <a:lstStyle>
            <a:lvl1pPr marL="233363" indent="-233363">
              <a:buClr>
                <a:srgbClr val="ED1C2E"/>
              </a:buClr>
              <a:buFont typeface="Wingdings" pitchFamily="2" charset="2"/>
              <a:buChar char="§"/>
              <a:defRPr sz="1800">
                <a:solidFill>
                  <a:srgbClr val="000099"/>
                </a:solidFill>
              </a:defRPr>
            </a:lvl1pPr>
            <a:lvl2pPr marL="630238" indent="-285750">
              <a:buClr>
                <a:srgbClr val="ED1C2E"/>
              </a:buClr>
              <a:defRPr sz="1600"/>
            </a:lvl2pPr>
            <a:lvl3pPr marL="974725" indent="-284163">
              <a:buClr>
                <a:srgbClr val="ED1C2E"/>
              </a:buClr>
              <a:defRPr sz="1400"/>
            </a:lvl3pPr>
            <a:lvl4pPr marL="1198563" indent="-171450">
              <a:buClr>
                <a:srgbClr val="ED1C2E"/>
              </a:buClr>
              <a:defRPr sz="1100"/>
            </a:lvl4pPr>
            <a:lvl5pPr marL="1431925" indent="-233363">
              <a:buClr>
                <a:srgbClr val="ED1C2E"/>
              </a:buClr>
              <a:buSzPct val="75000"/>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5" name="Straight Connector 12"/>
          <p:cNvCxnSpPr/>
          <p:nvPr userDrawn="1"/>
        </p:nvCxnSpPr>
        <p:spPr bwMode="auto">
          <a:xfrm rot="5400000">
            <a:off x="1827213" y="3666392"/>
            <a:ext cx="5486400" cy="1588"/>
          </a:xfrm>
          <a:prstGeom prst="line">
            <a:avLst/>
          </a:prstGeom>
          <a:solidFill>
            <a:schemeClr val="accent1"/>
          </a:solidFill>
          <a:ln w="31750" cap="flat" cmpd="sng" algn="ctr">
            <a:solidFill>
              <a:srgbClr val="C5C5C5">
                <a:alpha val="80000"/>
              </a:srgbClr>
            </a:solidFill>
            <a:prstDash val="solid"/>
            <a:round/>
            <a:headEnd type="none" w="med" len="med"/>
            <a:tailEnd type="none" w="med" len="med"/>
          </a:ln>
          <a:effectLst/>
          <a:scene3d>
            <a:camera prst="orthographicFront"/>
            <a:lightRig rig="threePt" dir="t"/>
          </a:scene3d>
          <a:sp3d extrusionH="76200" contourW="12700">
            <a:bevelT/>
            <a:bevelB/>
            <a:extrusionClr>
              <a:schemeClr val="bg1"/>
            </a:extrusionClr>
            <a:contourClr>
              <a:schemeClr val="bg1"/>
            </a:contourClr>
          </a:sp3d>
        </p:spPr>
      </p:cxnSp>
      <p:cxnSp>
        <p:nvCxnSpPr>
          <p:cNvPr id="6" name="Straight Connector 13"/>
          <p:cNvCxnSpPr/>
          <p:nvPr userDrawn="1"/>
        </p:nvCxnSpPr>
        <p:spPr bwMode="auto">
          <a:xfrm>
            <a:off x="233064" y="3437387"/>
            <a:ext cx="8686800" cy="1588"/>
          </a:xfrm>
          <a:prstGeom prst="line">
            <a:avLst/>
          </a:prstGeom>
          <a:solidFill>
            <a:schemeClr val="accent1"/>
          </a:solidFill>
          <a:ln w="31750" cap="flat" cmpd="sng" algn="ctr">
            <a:solidFill>
              <a:srgbClr val="C5C5C5">
                <a:alpha val="80000"/>
              </a:srgbClr>
            </a:solidFill>
            <a:prstDash val="solid"/>
            <a:round/>
            <a:headEnd type="none" w="med" len="med"/>
            <a:tailEnd type="none" w="med" len="med"/>
          </a:ln>
          <a:effectLst/>
          <a:scene3d>
            <a:camera prst="orthographicFront"/>
            <a:lightRig rig="threePt" dir="t"/>
          </a:scene3d>
          <a:sp3d extrusionH="76200" contourW="12700">
            <a:bevelT/>
            <a:bevelB/>
            <a:extrusionClr>
              <a:schemeClr val="bg1"/>
            </a:extrusionClr>
            <a:contourClr>
              <a:schemeClr val="bg1"/>
            </a:contourClr>
          </a:sp3d>
        </p:spPr>
      </p:cxn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304800" y="1025495"/>
            <a:ext cx="4146430" cy="2405093"/>
          </a:xfrm>
        </p:spPr>
        <p:txBody>
          <a:bodyPr/>
          <a:lstStyle>
            <a:lvl1pPr marL="233363" indent="-233363">
              <a:buClr>
                <a:srgbClr val="ED1C2E"/>
              </a:buClr>
              <a:buFont typeface="Wingdings" pitchFamily="2" charset="2"/>
              <a:buChar char="§"/>
              <a:defRPr sz="1600">
                <a:solidFill>
                  <a:srgbClr val="000099"/>
                </a:solidFill>
              </a:defRPr>
            </a:lvl1pPr>
            <a:lvl2pPr marL="630238" indent="-285750">
              <a:buClr>
                <a:srgbClr val="ED1C2E"/>
              </a:buClr>
              <a:defRPr sz="1400"/>
            </a:lvl2pPr>
            <a:lvl3pPr marL="974725" indent="-284163">
              <a:buClr>
                <a:srgbClr val="ED1C2E"/>
              </a:buClr>
              <a:defRPr sz="1200"/>
            </a:lvl3pPr>
            <a:lvl4pPr marL="1198563" indent="-171450">
              <a:buClr>
                <a:srgbClr val="ED1C2E"/>
              </a:buClr>
              <a:defRPr sz="1050"/>
            </a:lvl4pPr>
            <a:lvl5pPr marL="1431925" indent="-233363">
              <a:buClr>
                <a:srgbClr val="ED1C2E"/>
              </a:buClr>
              <a:buSzPct val="750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1"/>
          </p:nvPr>
        </p:nvSpPr>
        <p:spPr>
          <a:xfrm>
            <a:off x="4678393" y="3544287"/>
            <a:ext cx="4146430" cy="2787502"/>
          </a:xfrm>
        </p:spPr>
        <p:txBody>
          <a:bodyPr/>
          <a:lstStyle>
            <a:lvl1pPr marL="233363" indent="-233363">
              <a:buClr>
                <a:srgbClr val="ED1C2E"/>
              </a:buClr>
              <a:buFont typeface="Wingdings" pitchFamily="2" charset="2"/>
              <a:buChar char="§"/>
              <a:defRPr sz="1600">
                <a:solidFill>
                  <a:srgbClr val="000099"/>
                </a:solidFill>
              </a:defRPr>
            </a:lvl1pPr>
            <a:lvl2pPr marL="630238" indent="-285750">
              <a:buClr>
                <a:srgbClr val="ED1C2E"/>
              </a:buClr>
              <a:defRPr sz="1400"/>
            </a:lvl2pPr>
            <a:lvl3pPr marL="974725" indent="-284163">
              <a:buClr>
                <a:srgbClr val="ED1C2E"/>
              </a:buClr>
              <a:defRPr sz="1200"/>
            </a:lvl3pPr>
            <a:lvl4pPr marL="1198563" indent="-171450">
              <a:buClr>
                <a:srgbClr val="ED1C2E"/>
              </a:buClr>
              <a:defRPr sz="1050"/>
            </a:lvl4pPr>
            <a:lvl5pPr marL="1431925" indent="-233363">
              <a:buClr>
                <a:srgbClr val="ED1C2E"/>
              </a:buClr>
              <a:buSzPct val="75000"/>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304800" y="1025495"/>
            <a:ext cx="8534400" cy="2405093"/>
          </a:xfrm>
        </p:spPr>
        <p:txBody>
          <a:bodyPr/>
          <a:lstStyle>
            <a:lvl1pPr marL="233363" indent="-233363">
              <a:buClr>
                <a:srgbClr val="ED1C2E"/>
              </a:buClr>
              <a:buFont typeface="Wingdings" pitchFamily="2" charset="2"/>
              <a:buChar char="§"/>
              <a:defRPr sz="1800">
                <a:solidFill>
                  <a:srgbClr val="000099"/>
                </a:solidFill>
              </a:defRPr>
            </a:lvl1pPr>
            <a:lvl2pPr marL="630238" indent="-285750">
              <a:buClr>
                <a:srgbClr val="ED1C2E"/>
              </a:buClr>
              <a:defRPr sz="1600"/>
            </a:lvl2pPr>
            <a:lvl3pPr marL="974725" indent="-284163">
              <a:buClr>
                <a:srgbClr val="ED1C2E"/>
              </a:buClr>
              <a:defRPr sz="1400"/>
            </a:lvl3pPr>
            <a:lvl4pPr marL="1198563" indent="-171450">
              <a:buClr>
                <a:srgbClr val="ED1C2E"/>
              </a:buClr>
              <a:defRPr sz="1100"/>
            </a:lvl4pPr>
            <a:lvl5pPr marL="1431925" indent="-233363">
              <a:buClr>
                <a:srgbClr val="ED1C2E"/>
              </a:buClr>
              <a:buSzPct val="75000"/>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304800" y="3699683"/>
            <a:ext cx="8534400" cy="2405093"/>
          </a:xfrm>
        </p:spPr>
        <p:txBody>
          <a:bodyPr/>
          <a:lstStyle>
            <a:lvl1pPr marL="233363" indent="-233363">
              <a:buClr>
                <a:srgbClr val="ED1C2E"/>
              </a:buClr>
              <a:buFont typeface="Wingdings" pitchFamily="2" charset="2"/>
              <a:buChar char="§"/>
              <a:defRPr sz="1800">
                <a:solidFill>
                  <a:srgbClr val="000099"/>
                </a:solidFill>
              </a:defRPr>
            </a:lvl1pPr>
            <a:lvl2pPr marL="630238" indent="-285750">
              <a:buClr>
                <a:srgbClr val="ED1C2E"/>
              </a:buClr>
              <a:defRPr sz="1600"/>
            </a:lvl2pPr>
            <a:lvl3pPr marL="974725" indent="-284163">
              <a:buClr>
                <a:srgbClr val="ED1C2E"/>
              </a:buClr>
              <a:defRPr sz="1400"/>
            </a:lvl3pPr>
            <a:lvl4pPr marL="1198563" indent="-171450">
              <a:buClr>
                <a:srgbClr val="ED1C2E"/>
              </a:buClr>
              <a:defRPr sz="1100"/>
            </a:lvl4pPr>
            <a:lvl5pPr marL="1431925" indent="-233363">
              <a:buClr>
                <a:srgbClr val="ED1C2E"/>
              </a:buClr>
              <a:buSzPct val="75000"/>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5612" y="5216017"/>
            <a:ext cx="7589350" cy="762000"/>
          </a:xfrm>
          <a:prstGeom prst="rect">
            <a:avLst/>
          </a:prstGeom>
        </p:spPr>
        <p:txBody>
          <a:bodyPr/>
          <a:lstStyle>
            <a:lvl1pPr>
              <a:defRPr sz="3600" b="0" baseline="0">
                <a:solidFill>
                  <a:schemeClr val="bg2"/>
                </a:solidFill>
              </a:defRPr>
            </a:lvl1pPr>
          </a:lstStyle>
          <a:p>
            <a:r>
              <a:rPr lang="zh-CN" altLang="en-US" dirty="0" smtClean="0"/>
              <a:t>单击此处编辑母版标题样式</a:t>
            </a:r>
            <a:endParaRPr lang="en-US" dirty="0"/>
          </a:p>
        </p:txBody>
      </p:sp>
      <p:sp>
        <p:nvSpPr>
          <p:cNvPr id="6" name="Text Placeholder 5"/>
          <p:cNvSpPr>
            <a:spLocks noGrp="1"/>
          </p:cNvSpPr>
          <p:nvPr>
            <p:ph type="body" sz="quarter" idx="10"/>
          </p:nvPr>
        </p:nvSpPr>
        <p:spPr>
          <a:xfrm>
            <a:off x="448574" y="6020968"/>
            <a:ext cx="1509713" cy="354012"/>
          </a:xfrm>
          <a:prstGeom prst="rect">
            <a:avLst/>
          </a:prstGeom>
        </p:spPr>
        <p:txBody>
          <a:bodyPr/>
          <a:lstStyle>
            <a:lvl1pPr>
              <a:buFont typeface="Arial" pitchFamily="34" charset="0"/>
              <a:buNone/>
              <a:defRPr sz="1200">
                <a:solidFill>
                  <a:srgbClr val="7E8082"/>
                </a:solidFill>
              </a:defRPr>
            </a:lvl1pPr>
            <a:lvl2pPr>
              <a:buNone/>
              <a:defRPr/>
            </a:lvl2pPr>
            <a:lvl3pPr>
              <a:buNone/>
              <a:defRPr/>
            </a:lvl3pPr>
            <a:lvl4pPr>
              <a:buNone/>
              <a:defRPr/>
            </a:lvl4pPr>
            <a:lvl5pPr>
              <a:buNone/>
              <a:defRPr/>
            </a:lvl5pPr>
          </a:lstStyle>
          <a:p>
            <a:pPr lvl="0"/>
            <a:r>
              <a:rPr lang="zh-CN" altLang="en-US" dirty="0" smtClean="0"/>
              <a:t>单击此处编辑母版文本样式</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5612" y="5216017"/>
            <a:ext cx="7606934" cy="762000"/>
          </a:xfrm>
          <a:prstGeom prst="rect">
            <a:avLst/>
          </a:prstGeom>
        </p:spPr>
        <p:txBody>
          <a:bodyPr/>
          <a:lstStyle>
            <a:lvl1pPr>
              <a:defRPr sz="3600" b="0" baseline="0">
                <a:solidFill>
                  <a:schemeClr val="bg2"/>
                </a:solidFill>
              </a:defRPr>
            </a:lvl1pPr>
          </a:lstStyle>
          <a:p>
            <a:r>
              <a:rPr lang="zh-CN" altLang="en-US" dirty="0" smtClean="0"/>
              <a:t>单击此处编辑母版标题样式</a:t>
            </a:r>
            <a:endParaRPr lang="en-US" dirty="0"/>
          </a:p>
        </p:txBody>
      </p:sp>
      <p:sp>
        <p:nvSpPr>
          <p:cNvPr id="6" name="Text Placeholder 5"/>
          <p:cNvSpPr>
            <a:spLocks noGrp="1"/>
          </p:cNvSpPr>
          <p:nvPr>
            <p:ph type="body" sz="quarter" idx="10"/>
          </p:nvPr>
        </p:nvSpPr>
        <p:spPr>
          <a:xfrm>
            <a:off x="448574" y="6020968"/>
            <a:ext cx="1509713" cy="354012"/>
          </a:xfrm>
          <a:prstGeom prst="rect">
            <a:avLst/>
          </a:prstGeom>
        </p:spPr>
        <p:txBody>
          <a:bodyPr/>
          <a:lstStyle>
            <a:lvl1pPr>
              <a:buFont typeface="Arial" pitchFamily="34" charset="0"/>
              <a:buNone/>
              <a:defRPr sz="1200">
                <a:solidFill>
                  <a:srgbClr val="7E8082"/>
                </a:solidFill>
              </a:defRPr>
            </a:lvl1pPr>
            <a:lvl2pPr>
              <a:buNone/>
              <a:defRPr/>
            </a:lvl2pPr>
            <a:lvl3pPr>
              <a:buNone/>
              <a:defRPr/>
            </a:lvl3pPr>
            <a:lvl4pPr>
              <a:buNone/>
              <a:defRPr/>
            </a:lvl4pPr>
            <a:lvl5pPr>
              <a:buNone/>
              <a:defRPr/>
            </a:lvl5pPr>
          </a:lstStyle>
          <a:p>
            <a:pPr lvl="0"/>
            <a:r>
              <a:rPr lang="zh-CN" altLang="en-US" dirty="0" smtClean="0"/>
              <a:t>单击此处编辑母版文本样式</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000125"/>
            <a:ext cx="8534400" cy="522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7" name="Rectangle 3"/>
          <p:cNvSpPr>
            <a:spLocks noGrp="1" noChangeArrowheads="1"/>
          </p:cNvSpPr>
          <p:nvPr>
            <p:ph type="title"/>
          </p:nvPr>
        </p:nvSpPr>
        <p:spPr bwMode="auto">
          <a:xfrm>
            <a:off x="2514600" y="76200"/>
            <a:ext cx="6400800" cy="588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104" name="Line 8"/>
          <p:cNvSpPr>
            <a:spLocks noChangeShapeType="1"/>
          </p:cNvSpPr>
          <p:nvPr/>
        </p:nvSpPr>
        <p:spPr bwMode="auto">
          <a:xfrm>
            <a:off x="0" y="712788"/>
            <a:ext cx="9144000" cy="0"/>
          </a:xfrm>
          <a:prstGeom prst="line">
            <a:avLst/>
          </a:prstGeom>
          <a:noFill/>
          <a:ln w="19050">
            <a:solidFill>
              <a:schemeClr val="tx1"/>
            </a:solidFill>
            <a:round/>
            <a:headEnd/>
            <a:tailEnd/>
          </a:ln>
          <a:effectLst/>
        </p:spPr>
        <p:txBody>
          <a:bodyPr/>
          <a:lstStyle/>
          <a:p>
            <a:pPr eaLnBrk="0" hangingPunct="0">
              <a:defRPr/>
            </a:pPr>
            <a:endParaRPr lang="en-US">
              <a:ea typeface="+mn-ea"/>
            </a:endParaRPr>
          </a:p>
        </p:txBody>
      </p:sp>
      <p:pic>
        <p:nvPicPr>
          <p:cNvPr id="1029" name="Picture 10" descr="Cadeka Logo (Color).jpg"/>
          <p:cNvPicPr>
            <a:picLocks noChangeAspect="1"/>
          </p:cNvPicPr>
          <p:nvPr/>
        </p:nvPicPr>
        <p:blipFill>
          <a:blip r:embed="rId10"/>
          <a:srcRect/>
          <a:stretch>
            <a:fillRect/>
          </a:stretch>
        </p:blipFill>
        <p:spPr bwMode="auto">
          <a:xfrm>
            <a:off x="257175" y="212725"/>
            <a:ext cx="1495425" cy="261938"/>
          </a:xfrm>
          <a:prstGeom prst="rect">
            <a:avLst/>
          </a:prstGeom>
          <a:noFill/>
          <a:ln w="9525">
            <a:noFill/>
            <a:miter lim="800000"/>
            <a:headEnd/>
            <a:tailEnd/>
          </a:ln>
        </p:spPr>
      </p:pic>
      <p:pic>
        <p:nvPicPr>
          <p:cNvPr id="1030" name="Picture 3" descr="C:\Users\Deb\Desktop\Travel Files\Marketing\Logos\Cadeka\Special for Deb\CM Grad Icon (600dpi).jpg"/>
          <p:cNvPicPr>
            <a:picLocks noChangeAspect="1" noChangeArrowheads="1"/>
          </p:cNvPicPr>
          <p:nvPr/>
        </p:nvPicPr>
        <p:blipFill>
          <a:blip r:embed="rId11"/>
          <a:srcRect/>
          <a:stretch>
            <a:fillRect/>
          </a:stretch>
        </p:blipFill>
        <p:spPr bwMode="auto">
          <a:xfrm>
            <a:off x="8121650" y="6626225"/>
            <a:ext cx="579438" cy="96838"/>
          </a:xfrm>
          <a:prstGeom prst="rect">
            <a:avLst/>
          </a:prstGeom>
          <a:noFill/>
          <a:ln w="9525">
            <a:noFill/>
            <a:miter lim="800000"/>
            <a:headEnd/>
            <a:tailEnd/>
          </a:ln>
        </p:spPr>
      </p:pic>
      <p:sp>
        <p:nvSpPr>
          <p:cNvPr id="16" name="Text Box 9"/>
          <p:cNvSpPr txBox="1">
            <a:spLocks noChangeArrowheads="1"/>
          </p:cNvSpPr>
          <p:nvPr/>
        </p:nvSpPr>
        <p:spPr bwMode="auto">
          <a:xfrm>
            <a:off x="6688138" y="6556375"/>
            <a:ext cx="1306512" cy="231775"/>
          </a:xfrm>
          <a:prstGeom prst="rect">
            <a:avLst/>
          </a:prstGeom>
          <a:noFill/>
          <a:ln w="9525">
            <a:noFill/>
            <a:miter lim="800000"/>
            <a:headEnd/>
            <a:tailEnd/>
          </a:ln>
          <a:effectLst/>
        </p:spPr>
        <p:txBody>
          <a:bodyPr wrap="none">
            <a:spAutoFit/>
          </a:bodyPr>
          <a:lstStyle/>
          <a:p>
            <a:pPr eaLnBrk="0" hangingPunct="0">
              <a:defRPr/>
            </a:pPr>
            <a:r>
              <a:rPr lang="en-US" sz="900" spc="50" dirty="0">
                <a:solidFill>
                  <a:srgbClr val="7E8082"/>
                </a:solidFill>
                <a:latin typeface="Tahoma" pitchFamily="34" charset="0"/>
                <a:ea typeface="Tahoma" pitchFamily="34" charset="0"/>
                <a:cs typeface="Tahoma" pitchFamily="34" charset="0"/>
              </a:rPr>
              <a:t>www.cadeka.com</a:t>
            </a:r>
            <a:endParaRPr lang="en-US" sz="900" spc="50" dirty="0">
              <a:solidFill>
                <a:srgbClr val="7E8082"/>
              </a:solidFill>
              <a:latin typeface="Tahoma" pitchFamily="34" charset="0"/>
              <a:ea typeface="Tahoma" pitchFamily="34" charset="0"/>
              <a:cs typeface="Tahoma" pitchFamily="34" charset="0"/>
            </a:endParaRPr>
          </a:p>
        </p:txBody>
      </p:sp>
      <p:sp>
        <p:nvSpPr>
          <p:cNvPr id="17" name="TextBox 16"/>
          <p:cNvSpPr txBox="1"/>
          <p:nvPr/>
        </p:nvSpPr>
        <p:spPr>
          <a:xfrm>
            <a:off x="8793163" y="6604000"/>
            <a:ext cx="279400" cy="138113"/>
          </a:xfrm>
          <a:prstGeom prst="rect">
            <a:avLst/>
          </a:prstGeom>
          <a:noFill/>
        </p:spPr>
        <p:txBody>
          <a:bodyPr lIns="0" tIns="0" rIns="0" bIns="0">
            <a:spAutoFit/>
          </a:bodyPr>
          <a:lstStyle/>
          <a:p>
            <a:pPr eaLnBrk="0" hangingPunct="0">
              <a:defRPr/>
            </a:pPr>
            <a:fld id="{BA6C4162-61E7-423F-87A1-4B8EB73C5A05}" type="slidenum">
              <a:rPr lang="en-US" sz="900">
                <a:solidFill>
                  <a:srgbClr val="7E8082"/>
                </a:solidFill>
                <a:ea typeface="+mn-ea"/>
              </a:rPr>
              <a:pPr eaLnBrk="0" hangingPunct="0">
                <a:defRPr/>
              </a:pPr>
              <a:t>‹#›</a:t>
            </a:fld>
            <a:endParaRPr lang="en-US" sz="700" dirty="0">
              <a:solidFill>
                <a:srgbClr val="7E8082"/>
              </a:solidFill>
              <a:ea typeface="+mn-ea"/>
            </a:endParaRPr>
          </a:p>
        </p:txBody>
      </p:sp>
    </p:spTree>
  </p:cSld>
  <p:clrMap bg1="lt1" tx1="dk1" bg2="lt2" tx2="dk2" accent1="accent1" accent2="accent2" accent3="accent3" accent4="accent4" accent5="accent5" accent6="accent6" hlink="hlink" folHlink="folHlink"/>
  <p:sldLayoutIdLst>
    <p:sldLayoutId id="2147483774" r:id="rId1"/>
    <p:sldLayoutId id="2147483773" r:id="rId2"/>
    <p:sldLayoutId id="2147483772" r:id="rId3"/>
    <p:sldLayoutId id="2147483777" r:id="rId4"/>
    <p:sldLayoutId id="2147483771" r:id="rId5"/>
    <p:sldLayoutId id="2147483770" r:id="rId6"/>
    <p:sldLayoutId id="2147483769" r:id="rId7"/>
    <p:sldLayoutId id="2147483768" r:id="rId8"/>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SzPct val="100000"/>
        <a:buFont typeface="Arial" charset="0"/>
        <a:buChar char="•"/>
        <a:defRPr lang="en-US" sz="2000" dirty="0">
          <a:solidFill>
            <a:srgbClr val="000099"/>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ü"/>
        <a:defRPr sz="2000">
          <a:solidFill>
            <a:srgbClr val="000000"/>
          </a:solidFill>
          <a:latin typeface="+mn-lt"/>
        </a:defRPr>
      </a:lvl2pPr>
      <a:lvl3pPr marL="1143000" indent="-228600" algn="l" rtl="0" eaLnBrk="0" fontAlgn="base" hangingPunct="0">
        <a:spcBef>
          <a:spcPct val="20000"/>
        </a:spcBef>
        <a:spcAft>
          <a:spcPct val="0"/>
        </a:spcAft>
        <a:buClr>
          <a:srgbClr val="FF0000"/>
        </a:buClr>
        <a:buFont typeface="Arial" charset="0"/>
        <a:buChar char="→"/>
        <a:defRPr>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SzPct val="80000"/>
        <a:buFont typeface="Arial" charset="0"/>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8" descr="CDK Grad Icon w-Reflect.jpg"/>
          <p:cNvPicPr>
            <a:picLocks noChangeAspect="1"/>
          </p:cNvPicPr>
          <p:nvPr/>
        </p:nvPicPr>
        <p:blipFill>
          <a:blip r:embed="rId5"/>
          <a:srcRect/>
          <a:stretch>
            <a:fillRect/>
          </a:stretch>
        </p:blipFill>
        <p:spPr bwMode="auto">
          <a:xfrm>
            <a:off x="477838" y="3067050"/>
            <a:ext cx="8096250" cy="2281238"/>
          </a:xfrm>
          <a:prstGeom prst="rect">
            <a:avLst/>
          </a:prstGeom>
          <a:noFill/>
          <a:ln w="9525">
            <a:noFill/>
            <a:miter lim="800000"/>
            <a:headEnd/>
            <a:tailEnd/>
          </a:ln>
        </p:spPr>
      </p:pic>
      <p:pic>
        <p:nvPicPr>
          <p:cNvPr id="10243" name="Picture 11" descr="Cadeka Logo w-Tag (Color)600.jpg"/>
          <p:cNvPicPr>
            <a:picLocks noChangeAspect="1"/>
          </p:cNvPicPr>
          <p:nvPr/>
        </p:nvPicPr>
        <p:blipFill>
          <a:blip r:embed="rId6"/>
          <a:srcRect/>
          <a:stretch>
            <a:fillRect/>
          </a:stretch>
        </p:blipFill>
        <p:spPr bwMode="auto">
          <a:xfrm>
            <a:off x="441325" y="390525"/>
            <a:ext cx="3035300" cy="782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6" r:id="rId1"/>
    <p:sldLayoutId id="2147483775" r:id="rId2"/>
    <p:sldLayoutId id="2147483778" r:id="rId3"/>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ü"/>
        <a:defRPr sz="2000">
          <a:solidFill>
            <a:srgbClr val="000000"/>
          </a:solidFill>
          <a:latin typeface="+mn-lt"/>
        </a:defRPr>
      </a:lvl2pPr>
      <a:lvl3pPr marL="1143000" indent="-228600" algn="l" rtl="0" eaLnBrk="0" fontAlgn="base" hangingPunct="0">
        <a:spcBef>
          <a:spcPct val="20000"/>
        </a:spcBef>
        <a:spcAft>
          <a:spcPct val="0"/>
        </a:spcAft>
        <a:buClr>
          <a:srgbClr val="FF0000"/>
        </a:buClr>
        <a:buFont typeface="Arial" charset="0"/>
        <a:buChar char="→"/>
        <a:defRPr sz="2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zdst.com.cn/"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images.google.com/imgres?imgurl=http://zurbs.com/shop/images/m-series_main.jpg&amp;imgrefurl=http://zurbs.com/shop/index.php?main_page=product_info&amp;cPath=72&amp;products_id=1608&amp;usg=__5xjXpLBviLynZK6Raim78mEfytM=&amp;h=353&amp;w=450&amp;sz=21&amp;hl=en&amp;start=7&amp;tbnid=ek1JHW3k2heFoM:&amp;tbnh=100&amp;tbnw=127&amp;prev=/images?q=weigh+scale&amp;gbv=2&amp;ndsp=18&amp;hl=en&amp;sa=N&amp;newwindow=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ctrTitle"/>
          </p:nvPr>
        </p:nvSpPr>
        <p:spPr bwMode="auto">
          <a:xfrm>
            <a:off x="455613" y="5216525"/>
            <a:ext cx="7607300" cy="7620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z="1800" smtClean="0">
                <a:ea typeface="宋体" charset="-122"/>
              </a:rPr>
              <a:t>Hans</a:t>
            </a:r>
          </a:p>
        </p:txBody>
      </p:sp>
      <p:sp>
        <p:nvSpPr>
          <p:cNvPr id="16386" name="Text Placeholder 2"/>
          <p:cNvSpPr>
            <a:spLocks noGrp="1"/>
          </p:cNvSpPr>
          <p:nvPr>
            <p:ph type="body" sz="quarter" idx="10"/>
          </p:nvPr>
        </p:nvSpPr>
        <p:spPr bwMode="auto">
          <a:xfrm>
            <a:off x="449263" y="6021388"/>
            <a:ext cx="1509712" cy="3540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mtClean="0">
                <a:ea typeface="宋体" charset="-122"/>
              </a:rPr>
              <a:t>OCT 2012</a:t>
            </a:r>
          </a:p>
        </p:txBody>
      </p:sp>
      <p:sp>
        <p:nvSpPr>
          <p:cNvPr id="5" name="Title 3"/>
          <p:cNvSpPr txBox="1">
            <a:spLocks/>
          </p:cNvSpPr>
          <p:nvPr/>
        </p:nvSpPr>
        <p:spPr>
          <a:xfrm>
            <a:off x="361950" y="2189163"/>
            <a:ext cx="8277225" cy="762000"/>
          </a:xfrm>
          <a:prstGeom prst="rect">
            <a:avLst/>
          </a:prstGeom>
        </p:spPr>
        <p:txBody>
          <a:bodyPr/>
          <a:lstStyle/>
          <a:p>
            <a:pPr eaLnBrk="0" hangingPunct="0"/>
            <a:r>
              <a:rPr lang="en-US" altLang="zh-CN" sz="4400" b="0">
                <a:solidFill>
                  <a:schemeClr val="bg2"/>
                </a:solidFill>
              </a:rPr>
              <a:t>EXAR/CADEKA </a:t>
            </a:r>
          </a:p>
          <a:p>
            <a:pPr eaLnBrk="0" hangingPunct="0"/>
            <a:r>
              <a:rPr lang="en-US" altLang="zh-CN" sz="4400" b="0">
                <a:solidFill>
                  <a:schemeClr val="bg2"/>
                </a:solidFill>
              </a:rPr>
              <a:t>Precision Applications</a:t>
            </a:r>
          </a:p>
          <a:p>
            <a:pPr eaLnBrk="0" hangingPunct="0"/>
            <a:endParaRPr lang="zh-CN" altLang="en-US" sz="4400" b="0">
              <a:solidFill>
                <a:schemeClr val="bg2"/>
              </a:solidFill>
            </a:endParaRPr>
          </a:p>
          <a:p>
            <a:pPr eaLnBrk="0" hangingPunct="0"/>
            <a:r>
              <a:rPr lang="zh-CN" altLang="en-US" sz="3200" b="0">
                <a:solidFill>
                  <a:schemeClr val="bg2"/>
                </a:solidFill>
              </a:rPr>
              <a:t>大盛唐电子集团有限公司</a:t>
            </a:r>
          </a:p>
          <a:p>
            <a:pPr eaLnBrk="0" hangingPunct="0"/>
            <a:r>
              <a:rPr lang="en-US" altLang="zh-CN" sz="3200" b="0">
                <a:solidFill>
                  <a:schemeClr val="bg2"/>
                </a:solidFill>
                <a:hlinkClick r:id="rId3"/>
              </a:rPr>
              <a:t>www.szdst.com.cn</a:t>
            </a:r>
            <a:r>
              <a:rPr lang="en-US" altLang="zh-CN" sz="3200" b="0">
                <a:solidFill>
                  <a:schemeClr val="bg2"/>
                </a:solidFill>
              </a:rPr>
              <a:t> </a:t>
            </a:r>
          </a:p>
          <a:p>
            <a:pPr eaLnBrk="0" hangingPunct="0"/>
            <a:r>
              <a:rPr lang="en-US" altLang="zh-CN" sz="3200" b="0">
                <a:solidFill>
                  <a:schemeClr val="bg2"/>
                </a:solidFill>
              </a:rPr>
              <a:t> 400-662-1-662</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5000" y="0"/>
            <a:ext cx="6781800" cy="838200"/>
          </a:xfrm>
          <a:prstGeom prst="rect">
            <a:avLst/>
          </a:prstGeom>
        </p:spPr>
        <p:txBody>
          <a:bodyPr/>
          <a:lstStyle/>
          <a:p>
            <a:pPr algn="ctr" eaLnBrk="0" hangingPunct="0">
              <a:defRPr/>
            </a:pPr>
            <a:r>
              <a:rPr lang="en-US" sz="2400" dirty="0">
                <a:latin typeface="Arial" pitchFamily="34" charset="0"/>
                <a:ea typeface="+mj-ea"/>
                <a:cs typeface="Arial" pitchFamily="34" charset="0"/>
              </a:rPr>
              <a:t>CLC1003 Key Competency</a:t>
            </a:r>
            <a:endParaRPr lang="en-US" sz="2400" dirty="0">
              <a:latin typeface="+mj-lt"/>
              <a:ea typeface="+mj-ea"/>
              <a:cs typeface="+mj-cs"/>
            </a:endParaRPr>
          </a:p>
        </p:txBody>
      </p:sp>
      <p:sp>
        <p:nvSpPr>
          <p:cNvPr id="4" name="Content Placeholder 9"/>
          <p:cNvSpPr txBox="1">
            <a:spLocks/>
          </p:cNvSpPr>
          <p:nvPr/>
        </p:nvSpPr>
        <p:spPr>
          <a:xfrm>
            <a:off x="228600" y="990600"/>
            <a:ext cx="5334000" cy="1143000"/>
          </a:xfrm>
          <a:prstGeom prst="rect">
            <a:avLst/>
          </a:prstGeom>
        </p:spPr>
        <p:txBody>
          <a:bodyPr/>
          <a:lstStyle/>
          <a:p>
            <a:pPr fontAlgn="auto">
              <a:spcBef>
                <a:spcPts val="0"/>
              </a:spcBef>
              <a:spcAft>
                <a:spcPts val="0"/>
              </a:spcAft>
              <a:defRPr/>
            </a:pPr>
            <a:r>
              <a:rPr lang="en-US" u="sng" dirty="0">
                <a:latin typeface="+mn-lt"/>
                <a:ea typeface="+mn-ea"/>
              </a:rPr>
              <a:t>Superior Performance vs. Competitors Solution</a:t>
            </a:r>
          </a:p>
          <a:p>
            <a:pPr algn="ctr" fontAlgn="auto">
              <a:spcBef>
                <a:spcPts val="0"/>
              </a:spcBef>
              <a:spcAft>
                <a:spcPts val="0"/>
              </a:spcAft>
              <a:defRPr/>
            </a:pPr>
            <a:endParaRPr lang="en-US" sz="400" u="sng" dirty="0">
              <a:latin typeface="+mn-lt"/>
              <a:ea typeface="+mn-ea"/>
            </a:endParaRPr>
          </a:p>
          <a:p>
            <a:pPr marL="182880" lvl="1" fontAlgn="auto">
              <a:spcBef>
                <a:spcPts val="0"/>
              </a:spcBef>
              <a:spcAft>
                <a:spcPts val="0"/>
              </a:spcAft>
              <a:buFont typeface="Wingdings" pitchFamily="2" charset="2"/>
              <a:buChar char="Ø"/>
              <a:defRPr/>
            </a:pPr>
            <a:r>
              <a:rPr lang="en-US" sz="1400" b="0" dirty="0">
                <a:latin typeface="+mn-lt"/>
                <a:ea typeface="+mn-ea"/>
              </a:rPr>
              <a:t> Extremely low THD – Ideal for sensitive Medical Instrumentation</a:t>
            </a:r>
            <a:endParaRPr lang="en-US" sz="1400" dirty="0">
              <a:ea typeface="+mn-ea"/>
            </a:endParaRPr>
          </a:p>
          <a:p>
            <a:pPr marL="182880" lvl="1" eaLnBrk="0" hangingPunct="0">
              <a:buFont typeface="Wingdings" pitchFamily="2" charset="2"/>
              <a:buChar char="Ø"/>
              <a:defRPr/>
            </a:pPr>
            <a:r>
              <a:rPr lang="en-US" sz="1400" b="0" dirty="0">
                <a:latin typeface="+mn-lt"/>
                <a:ea typeface="+mn-ea"/>
              </a:rPr>
              <a:t> Better Voltage Offset – Precision performance</a:t>
            </a:r>
          </a:p>
          <a:p>
            <a:pPr marL="182880" lvl="1" eaLnBrk="0" hangingPunct="0">
              <a:buFont typeface="Wingdings" pitchFamily="2" charset="2"/>
              <a:buChar char="Ø"/>
              <a:defRPr/>
            </a:pPr>
            <a:r>
              <a:rPr lang="en-US" sz="1400" dirty="0">
                <a:ea typeface="+mn-ea"/>
              </a:rPr>
              <a:t> Rail-to-Rail input and output – Great for single supply applications</a:t>
            </a:r>
          </a:p>
          <a:p>
            <a:pPr marL="182880" lvl="1" eaLnBrk="0" hangingPunct="0">
              <a:buFont typeface="Wingdings" pitchFamily="2" charset="2"/>
              <a:buChar char="Ø"/>
              <a:defRPr/>
            </a:pPr>
            <a:endParaRPr lang="en-US" sz="1400" b="0" dirty="0">
              <a:latin typeface="+mn-lt"/>
              <a:ea typeface="+mn-ea"/>
            </a:endParaRPr>
          </a:p>
        </p:txBody>
      </p:sp>
      <p:pic>
        <p:nvPicPr>
          <p:cNvPr id="7" name="Picture 6" descr="Cadeka Logo w-Tag (Color).jpg"/>
          <p:cNvPicPr>
            <a:picLocks noChangeAspect="1"/>
          </p:cNvPicPr>
          <p:nvPr/>
        </p:nvPicPr>
        <p:blipFill>
          <a:blip r:embed="rId3"/>
          <a:stretch>
            <a:fillRect/>
          </a:stretch>
        </p:blipFill>
        <p:spPr>
          <a:xfrm>
            <a:off x="152400" y="228600"/>
            <a:ext cx="1620838" cy="381000"/>
          </a:xfrm>
          <a:prstGeom prst="rect">
            <a:avLst/>
          </a:prstGeom>
          <a:solidFill>
            <a:schemeClr val="tx1">
              <a:lumMod val="50000"/>
              <a:lumOff val="50000"/>
              <a:alpha val="37000"/>
            </a:schemeClr>
          </a:solidFill>
        </p:spPr>
      </p:pic>
      <p:sp>
        <p:nvSpPr>
          <p:cNvPr id="9" name="Content Placeholder 9"/>
          <p:cNvSpPr txBox="1">
            <a:spLocks/>
          </p:cNvSpPr>
          <p:nvPr/>
        </p:nvSpPr>
        <p:spPr bwMode="auto">
          <a:xfrm>
            <a:off x="6096000" y="914400"/>
            <a:ext cx="2819400" cy="3201988"/>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b="0" u="sng" kern="0" dirty="0">
                <a:latin typeface="+mn-lt"/>
                <a:ea typeface="+mn-ea"/>
              </a:rPr>
              <a:t>Applications</a:t>
            </a:r>
          </a:p>
          <a:p>
            <a:pPr marL="171450" indent="-171450" eaLnBrk="0" hangingPunct="0">
              <a:buFont typeface="Arial" pitchFamily="34" charset="0"/>
              <a:buChar char="•"/>
              <a:defRPr/>
            </a:pPr>
            <a:r>
              <a:rPr lang="en-US" kern="0" dirty="0">
                <a:ea typeface="+mn-ea"/>
              </a:rPr>
              <a:t>Active filters</a:t>
            </a:r>
          </a:p>
          <a:p>
            <a:pPr marL="171450" indent="-171450" eaLnBrk="0" hangingPunct="0">
              <a:buFont typeface="Arial" pitchFamily="34" charset="0"/>
              <a:buChar char="•"/>
              <a:defRPr/>
            </a:pPr>
            <a:r>
              <a:rPr lang="en-US" kern="0" dirty="0">
                <a:ea typeface="+mn-ea"/>
              </a:rPr>
              <a:t>Sensor interface</a:t>
            </a:r>
          </a:p>
          <a:p>
            <a:pPr marL="171450" indent="-171450" eaLnBrk="0" hangingPunct="0">
              <a:buFont typeface="Arial" pitchFamily="34" charset="0"/>
              <a:buChar char="•"/>
              <a:defRPr/>
            </a:pPr>
            <a:r>
              <a:rPr lang="en-US" kern="0" dirty="0">
                <a:ea typeface="+mn-ea"/>
              </a:rPr>
              <a:t>High-speed transducer amp</a:t>
            </a:r>
          </a:p>
          <a:p>
            <a:pPr marL="171450" indent="-171450" eaLnBrk="0" hangingPunct="0">
              <a:buFont typeface="Arial" pitchFamily="34" charset="0"/>
              <a:buChar char="•"/>
              <a:defRPr/>
            </a:pPr>
            <a:r>
              <a:rPr lang="en-US" kern="0" dirty="0">
                <a:ea typeface="+mn-ea"/>
              </a:rPr>
              <a:t>Medical instrumentation</a:t>
            </a:r>
          </a:p>
          <a:p>
            <a:pPr marL="171450" indent="-171450" eaLnBrk="0" hangingPunct="0">
              <a:buFont typeface="Arial" pitchFamily="34" charset="0"/>
              <a:buChar char="•"/>
              <a:defRPr/>
            </a:pPr>
            <a:r>
              <a:rPr lang="en-US" kern="0" dirty="0">
                <a:ea typeface="+mn-ea"/>
              </a:rPr>
              <a:t>Probe equipment</a:t>
            </a:r>
          </a:p>
          <a:p>
            <a:pPr marL="171450" indent="-171450" eaLnBrk="0" hangingPunct="0">
              <a:buFont typeface="Arial" pitchFamily="34" charset="0"/>
              <a:buChar char="•"/>
              <a:defRPr/>
            </a:pPr>
            <a:r>
              <a:rPr lang="en-US" kern="0" dirty="0">
                <a:ea typeface="+mn-ea"/>
              </a:rPr>
              <a:t>Test equipment</a:t>
            </a:r>
          </a:p>
          <a:p>
            <a:pPr marL="171450" indent="-171450" eaLnBrk="0" hangingPunct="0">
              <a:buFont typeface="Arial" pitchFamily="34" charset="0"/>
              <a:buChar char="•"/>
              <a:defRPr/>
            </a:pPr>
            <a:r>
              <a:rPr lang="en-US" kern="0" dirty="0">
                <a:ea typeface="+mn-ea"/>
              </a:rPr>
              <a:t>Smoke detectors</a:t>
            </a:r>
          </a:p>
          <a:p>
            <a:pPr marL="171450" indent="-171450" eaLnBrk="0" hangingPunct="0">
              <a:buFont typeface="Arial" pitchFamily="34" charset="0"/>
              <a:buChar char="•"/>
              <a:defRPr/>
            </a:pPr>
            <a:r>
              <a:rPr lang="en-US" kern="0" dirty="0">
                <a:ea typeface="+mn-ea"/>
              </a:rPr>
              <a:t>Hand-held analytic instruments</a:t>
            </a:r>
            <a:endParaRPr lang="en-US" sz="1400" dirty="0">
              <a:ea typeface="+mn-ea"/>
            </a:endParaRPr>
          </a:p>
          <a:p>
            <a:pPr marL="171450" indent="-171450" eaLnBrk="0" hangingPunct="0">
              <a:spcBef>
                <a:spcPct val="20000"/>
              </a:spcBef>
              <a:buClr>
                <a:srgbClr val="FF0000"/>
              </a:buClr>
              <a:defRPr/>
            </a:pPr>
            <a:endParaRPr lang="en-US" b="0" u="sng" kern="0" dirty="0">
              <a:latin typeface="+mn-lt"/>
              <a:ea typeface="+mn-ea"/>
            </a:endParaRPr>
          </a:p>
          <a:p>
            <a:pPr marL="171450" indent="-171450" eaLnBrk="0" hangingPunct="0">
              <a:spcBef>
                <a:spcPct val="20000"/>
              </a:spcBef>
              <a:buClr>
                <a:srgbClr val="FF0000"/>
              </a:buClr>
              <a:defRPr/>
            </a:pPr>
            <a:endParaRPr lang="en-US" b="0" u="sng" kern="0" dirty="0">
              <a:latin typeface="+mn-lt"/>
              <a:ea typeface="+mn-ea"/>
            </a:endParaRPr>
          </a:p>
        </p:txBody>
      </p:sp>
      <p:sp>
        <p:nvSpPr>
          <p:cNvPr id="34821" name="TextBox 36"/>
          <p:cNvSpPr txBox="1">
            <a:spLocks noChangeArrowheads="1"/>
          </p:cNvSpPr>
          <p:nvPr/>
        </p:nvSpPr>
        <p:spPr bwMode="auto">
          <a:xfrm>
            <a:off x="6248400" y="3886200"/>
            <a:ext cx="2438400" cy="2586038"/>
          </a:xfrm>
          <a:prstGeom prst="rect">
            <a:avLst/>
          </a:prstGeom>
          <a:noFill/>
          <a:ln w="9525">
            <a:noFill/>
            <a:miter lim="800000"/>
            <a:headEnd/>
            <a:tailEnd/>
          </a:ln>
        </p:spPr>
        <p:txBody>
          <a:bodyPr>
            <a:spAutoFit/>
          </a:bodyPr>
          <a:lstStyle/>
          <a:p>
            <a:pPr eaLnBrk="0" hangingPunct="0"/>
            <a:r>
              <a:rPr lang="en-US" altLang="zh-CN" u="sng"/>
              <a:t>Key Competitors</a:t>
            </a:r>
          </a:p>
          <a:p>
            <a:pPr eaLnBrk="0" hangingPunct="0">
              <a:buFont typeface="Arial" charset="0"/>
              <a:buChar char="•"/>
            </a:pPr>
            <a:r>
              <a:rPr lang="en-US" altLang="zh-CN" sz="1400"/>
              <a:t> LMH6618 – National</a:t>
            </a:r>
          </a:p>
          <a:p>
            <a:pPr eaLnBrk="0" hangingPunct="0">
              <a:buFont typeface="Arial" charset="0"/>
              <a:buChar char="•"/>
            </a:pPr>
            <a:r>
              <a:rPr lang="en-US" altLang="zh-CN" sz="1400"/>
              <a:t> LMH6645 – National</a:t>
            </a:r>
          </a:p>
          <a:p>
            <a:pPr eaLnBrk="0" hangingPunct="0">
              <a:buFont typeface="Arial" charset="0"/>
              <a:buChar char="•"/>
            </a:pPr>
            <a:r>
              <a:rPr lang="en-US" altLang="zh-CN" sz="1400"/>
              <a:t> LMP7707 – National</a:t>
            </a:r>
          </a:p>
          <a:p>
            <a:pPr eaLnBrk="0" hangingPunct="0">
              <a:buFont typeface="Arial" charset="0"/>
              <a:buChar char="•"/>
            </a:pPr>
            <a:r>
              <a:rPr lang="en-US" altLang="zh-CN" sz="1400"/>
              <a:t> MAX4122 – Maxim</a:t>
            </a:r>
          </a:p>
          <a:p>
            <a:pPr eaLnBrk="0" hangingPunct="0">
              <a:buFont typeface="Arial" charset="0"/>
              <a:buChar char="•"/>
            </a:pPr>
            <a:r>
              <a:rPr lang="en-US" altLang="zh-CN" sz="1400"/>
              <a:t> ISL28136 – Intersil</a:t>
            </a:r>
          </a:p>
          <a:p>
            <a:pPr eaLnBrk="0" hangingPunct="0">
              <a:buFont typeface="Arial" charset="0"/>
              <a:buChar char="•"/>
            </a:pPr>
            <a:r>
              <a:rPr lang="en-US" altLang="zh-CN" sz="1400"/>
              <a:t> AD8031 – Analog Devices</a:t>
            </a:r>
          </a:p>
          <a:p>
            <a:pPr eaLnBrk="0" hangingPunct="0">
              <a:buFont typeface="Arial" charset="0"/>
              <a:buChar char="•"/>
            </a:pPr>
            <a:r>
              <a:rPr lang="en-US" altLang="zh-CN" sz="1400"/>
              <a:t> OPA350 – TI</a:t>
            </a:r>
          </a:p>
          <a:p>
            <a:pPr eaLnBrk="0" hangingPunct="0"/>
            <a:endParaRPr lang="en-US" altLang="zh-CN"/>
          </a:p>
          <a:p>
            <a:pPr eaLnBrk="0" hangingPunct="0"/>
            <a:endParaRPr lang="en-US" altLang="zh-CN"/>
          </a:p>
          <a:p>
            <a:pPr eaLnBrk="0" hangingPunct="0"/>
            <a:endParaRPr lang="en-US" altLang="zh-CN" u="sng"/>
          </a:p>
        </p:txBody>
      </p:sp>
      <p:graphicFrame>
        <p:nvGraphicFramePr>
          <p:cNvPr id="13" name="Chart 12"/>
          <p:cNvGraphicFramePr>
            <a:graphicFrameLocks noGrp="1"/>
          </p:cNvGraphicFramePr>
          <p:nvPr/>
        </p:nvGraphicFramePr>
        <p:xfrm>
          <a:off x="304800" y="2438400"/>
          <a:ext cx="5181600" cy="3124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3"/>
          <p:cNvSpPr txBox="1">
            <a:spLocks noChangeArrowheads="1"/>
          </p:cNvSpPr>
          <p:nvPr/>
        </p:nvSpPr>
        <p:spPr bwMode="auto">
          <a:xfrm>
            <a:off x="2286000" y="152400"/>
            <a:ext cx="6629400" cy="400050"/>
          </a:xfrm>
          <a:prstGeom prst="rect">
            <a:avLst/>
          </a:prstGeom>
          <a:noFill/>
          <a:ln w="9525">
            <a:noFill/>
            <a:miter lim="800000"/>
            <a:headEnd/>
            <a:tailEnd/>
          </a:ln>
        </p:spPr>
        <p:txBody>
          <a:bodyPr>
            <a:spAutoFit/>
          </a:bodyPr>
          <a:lstStyle/>
          <a:p>
            <a:pPr algn="ctr" eaLnBrk="0" hangingPunct="0"/>
            <a:r>
              <a:rPr lang="en-US" altLang="zh-CN" sz="2000"/>
              <a:t>CLC1003 Key Competency</a:t>
            </a:r>
          </a:p>
        </p:txBody>
      </p:sp>
      <p:cxnSp>
        <p:nvCxnSpPr>
          <p:cNvPr id="21" name="Straight Arrow Connector 20"/>
          <p:cNvCxnSpPr>
            <a:stCxn id="36869" idx="3"/>
          </p:cNvCxnSpPr>
          <p:nvPr/>
        </p:nvCxnSpPr>
        <p:spPr>
          <a:xfrm flipV="1">
            <a:off x="1676400" y="4343400"/>
            <a:ext cx="609600" cy="63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67" name="TextBox 21"/>
          <p:cNvSpPr txBox="1">
            <a:spLocks noChangeArrowheads="1"/>
          </p:cNvSpPr>
          <p:nvPr/>
        </p:nvSpPr>
        <p:spPr bwMode="auto">
          <a:xfrm>
            <a:off x="0" y="1143000"/>
            <a:ext cx="1981200" cy="338138"/>
          </a:xfrm>
          <a:prstGeom prst="rect">
            <a:avLst/>
          </a:prstGeom>
          <a:noFill/>
          <a:ln w="9525">
            <a:noFill/>
            <a:miter lim="800000"/>
            <a:headEnd/>
            <a:tailEnd/>
          </a:ln>
        </p:spPr>
        <p:txBody>
          <a:bodyPr>
            <a:spAutoFit/>
          </a:bodyPr>
          <a:lstStyle/>
          <a:p>
            <a:pPr eaLnBrk="0" hangingPunct="0"/>
            <a:r>
              <a:rPr lang="en-US" altLang="zh-CN">
                <a:solidFill>
                  <a:srgbClr val="FF0000"/>
                </a:solidFill>
              </a:rPr>
              <a:t>Cadeka = Lower Cost</a:t>
            </a:r>
          </a:p>
        </p:txBody>
      </p:sp>
      <p:cxnSp>
        <p:nvCxnSpPr>
          <p:cNvPr id="23" name="Straight Arrow Connector 22"/>
          <p:cNvCxnSpPr>
            <a:stCxn id="36867" idx="3"/>
          </p:cNvCxnSpPr>
          <p:nvPr/>
        </p:nvCxnSpPr>
        <p:spPr>
          <a:xfrm>
            <a:off x="1981200" y="1312863"/>
            <a:ext cx="304800" cy="1349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69" name="TextBox 23"/>
          <p:cNvSpPr txBox="1">
            <a:spLocks noChangeArrowheads="1"/>
          </p:cNvSpPr>
          <p:nvPr/>
        </p:nvSpPr>
        <p:spPr bwMode="auto">
          <a:xfrm>
            <a:off x="0" y="4114800"/>
            <a:ext cx="1676400" cy="584200"/>
          </a:xfrm>
          <a:prstGeom prst="rect">
            <a:avLst/>
          </a:prstGeom>
          <a:noFill/>
          <a:ln w="9525">
            <a:noFill/>
            <a:miter lim="800000"/>
            <a:headEnd/>
            <a:tailEnd/>
          </a:ln>
        </p:spPr>
        <p:txBody>
          <a:bodyPr>
            <a:spAutoFit/>
          </a:bodyPr>
          <a:lstStyle/>
          <a:p>
            <a:pPr eaLnBrk="0" hangingPunct="0"/>
            <a:r>
              <a:rPr lang="en-US" altLang="zh-CN">
                <a:solidFill>
                  <a:srgbClr val="FF0000"/>
                </a:solidFill>
              </a:rPr>
              <a:t>Cadeka = Wider</a:t>
            </a:r>
          </a:p>
          <a:p>
            <a:pPr algn="ctr" eaLnBrk="0" hangingPunct="0"/>
            <a:r>
              <a:rPr lang="en-US" altLang="zh-CN">
                <a:solidFill>
                  <a:srgbClr val="FF0000"/>
                </a:solidFill>
              </a:rPr>
              <a:t> Operating Range</a:t>
            </a:r>
          </a:p>
        </p:txBody>
      </p:sp>
      <p:sp>
        <p:nvSpPr>
          <p:cNvPr id="36870" name="TextBox 27"/>
          <p:cNvSpPr txBox="1">
            <a:spLocks noChangeArrowheads="1"/>
          </p:cNvSpPr>
          <p:nvPr/>
        </p:nvSpPr>
        <p:spPr bwMode="auto">
          <a:xfrm>
            <a:off x="0" y="1676400"/>
            <a:ext cx="1828800" cy="584200"/>
          </a:xfrm>
          <a:prstGeom prst="rect">
            <a:avLst/>
          </a:prstGeom>
          <a:noFill/>
          <a:ln w="9525">
            <a:noFill/>
            <a:miter lim="800000"/>
            <a:headEnd/>
            <a:tailEnd/>
          </a:ln>
        </p:spPr>
        <p:txBody>
          <a:bodyPr>
            <a:spAutoFit/>
          </a:bodyPr>
          <a:lstStyle/>
          <a:p>
            <a:pPr algn="ctr" eaLnBrk="0" hangingPunct="0"/>
            <a:r>
              <a:rPr lang="en-US" altLang="zh-CN">
                <a:solidFill>
                  <a:srgbClr val="FF0000"/>
                </a:solidFill>
              </a:rPr>
              <a:t>Cadeka = Ultra Low THD</a:t>
            </a:r>
          </a:p>
        </p:txBody>
      </p:sp>
      <p:cxnSp>
        <p:nvCxnSpPr>
          <p:cNvPr id="30" name="Straight Arrow Connector 29"/>
          <p:cNvCxnSpPr>
            <a:stCxn id="36870" idx="3"/>
          </p:cNvCxnSpPr>
          <p:nvPr/>
        </p:nvCxnSpPr>
        <p:spPr>
          <a:xfrm>
            <a:off x="1828800" y="1968500"/>
            <a:ext cx="457200" cy="241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Cadeka Logo w-Tag (Color).jpg"/>
          <p:cNvPicPr>
            <a:picLocks noChangeAspect="1"/>
          </p:cNvPicPr>
          <p:nvPr/>
        </p:nvPicPr>
        <p:blipFill>
          <a:blip r:embed="rId3"/>
          <a:stretch>
            <a:fillRect/>
          </a:stretch>
        </p:blipFill>
        <p:spPr>
          <a:xfrm>
            <a:off x="152400" y="228600"/>
            <a:ext cx="1620838" cy="381000"/>
          </a:xfrm>
          <a:prstGeom prst="rect">
            <a:avLst/>
          </a:prstGeom>
          <a:solidFill>
            <a:schemeClr val="tx1">
              <a:lumMod val="50000"/>
              <a:lumOff val="50000"/>
              <a:alpha val="37000"/>
            </a:schemeClr>
          </a:solidFill>
        </p:spPr>
      </p:pic>
      <p:graphicFrame>
        <p:nvGraphicFramePr>
          <p:cNvPr id="16" name="Table 15"/>
          <p:cNvGraphicFramePr>
            <a:graphicFrameLocks noGrp="1"/>
          </p:cNvGraphicFramePr>
          <p:nvPr/>
        </p:nvGraphicFramePr>
        <p:xfrm>
          <a:off x="2286000" y="1143000"/>
          <a:ext cx="6565900" cy="3413125"/>
        </p:xfrm>
        <a:graphic>
          <a:graphicData uri="http://schemas.openxmlformats.org/drawingml/2006/table">
            <a:tbl>
              <a:tblPr/>
              <a:tblGrid>
                <a:gridCol w="1066799"/>
                <a:gridCol w="552339"/>
                <a:gridCol w="593615"/>
                <a:gridCol w="607902"/>
                <a:gridCol w="607902"/>
                <a:gridCol w="665052"/>
                <a:gridCol w="614252"/>
                <a:gridCol w="598377"/>
                <a:gridCol w="515827"/>
                <a:gridCol w="744427"/>
              </a:tblGrid>
              <a:tr h="238099">
                <a:tc>
                  <a:txBody>
                    <a:bodyPr/>
                    <a:lstStyle/>
                    <a:p>
                      <a:pPr algn="ctr" fontAlgn="b"/>
                      <a:r>
                        <a:rPr lang="en-US" sz="1000" b="1" i="0" u="none" strike="noStrike" dirty="0">
                          <a:latin typeface="Arial"/>
                        </a:rPr>
                        <a:t>Part Number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smtClean="0">
                          <a:latin typeface="Arial"/>
                        </a:rPr>
                        <a:t>Unit</a:t>
                      </a:r>
                      <a:r>
                        <a:rPr lang="en-US" sz="1000" b="1" i="0" u="none" strike="noStrike" dirty="0">
                          <a:latin typeface="Arial"/>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CLC1003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LMH6618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LMH6645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LMP7707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MAX4122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ISL28136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AD8031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1" i="0" u="none" strike="noStrike" dirty="0">
                          <a:latin typeface="Arial"/>
                        </a:rPr>
                        <a:t>OPA350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8099">
                <a:tc>
                  <a:txBody>
                    <a:bodyPr/>
                    <a:lstStyle/>
                    <a:p>
                      <a:pPr algn="ctr" fontAlgn="b"/>
                      <a:r>
                        <a:rPr lang="en-US" sz="1000" b="0" i="0" u="none" strike="noStrike" dirty="0" smtClean="0">
                          <a:latin typeface="Arial"/>
                        </a:rPr>
                        <a:t>Cost</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8099">
                <a:tc>
                  <a:txBody>
                    <a:bodyPr/>
                    <a:lstStyle/>
                    <a:p>
                      <a:pPr algn="ctr" fontAlgn="b"/>
                      <a:r>
                        <a:rPr lang="en-US" sz="1000" b="0" i="0" u="none" strike="noStrike" dirty="0">
                          <a:latin typeface="Arial"/>
                        </a:rPr>
                        <a:t>G=1 BW</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(MHz)</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latin typeface="Arial"/>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14(GBWP)</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38(GBWP)</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dirty="0">
                          <a:latin typeface="Arial"/>
                        </a:rPr>
                        <a:t>SR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(V/ms)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latin typeface="Arial"/>
                        </a:rPr>
                        <a:t>12</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dirty="0">
                          <a:latin typeface="Arial"/>
                        </a:rPr>
                        <a:t>THD at 10kHz;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latin typeface="Arial"/>
                        </a:rPr>
                        <a:t>0.00005</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0.005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0.0006 at 1k</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dirty="0" smtClean="0">
                          <a:latin typeface="Arial"/>
                        </a:rPr>
                        <a:t>Is</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(mA)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0.725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0.725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Iout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a:t>
                      </a:r>
                      <a:r>
                        <a:rPr lang="en-US" sz="1000" b="0" i="0" u="none" strike="noStrike" dirty="0" err="1">
                          <a:latin typeface="Arial"/>
                        </a:rPr>
                        <a:t>mA</a:t>
                      </a:r>
                      <a:r>
                        <a:rPr lang="en-US" sz="1000" b="0" i="0" u="none" strike="noStrike" dirty="0">
                          <a:latin typeface="Arial"/>
                        </a:rPr>
                        <a: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&lt;50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&lt;55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(nV/√Hz)</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Vio</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(mV)</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latin typeface="Arial"/>
                        </a:rPr>
                        <a:t>.05</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Max Vio</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(mV)</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Ib</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(uA)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latin typeface="Arial"/>
                        </a:rPr>
                        <a:t>.3</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&lt;</a:t>
                      </a:r>
                      <a:r>
                        <a:rPr lang="en-US" sz="1000" b="0" i="0" u="none" strike="noStrike" dirty="0" err="1">
                          <a:latin typeface="Arial"/>
                        </a:rPr>
                        <a:t>pA</a:t>
                      </a:r>
                      <a:r>
                        <a:rPr lang="en-US" sz="1000" b="0" i="0" u="none" strike="noStrike" dirty="0">
                          <a:latin typeface="Arial"/>
                        </a:rPr>
                        <a:t>(</a:t>
                      </a:r>
                      <a:r>
                        <a:rPr lang="en-US" sz="1000" b="0" i="0" u="none" strike="noStrike" dirty="0" err="1">
                          <a:latin typeface="Arial"/>
                        </a:rPr>
                        <a:t>mos</a:t>
                      </a:r>
                      <a:r>
                        <a:rPr lang="en-US" sz="1000" b="0" i="0" u="none" strike="noStrike" dirty="0">
                          <a:latin typeface="Arial"/>
                        </a:rPr>
                        <a: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0.016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0.5pA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Max IOS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latin typeface="Arial"/>
                        </a:rPr>
                        <a:t>700</a:t>
                      </a:r>
                      <a:endParaRPr lang="en-US" sz="1000" b="0" i="0" u="none" strike="noStrike" dirty="0">
                        <a:latin typeface="Arial"/>
                      </a:endParaRP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&lt;270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&lt;pA(mos)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10pA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AOL</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(dB)</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85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&gt;103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Min Vs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(V)</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72">
                <a:tc>
                  <a:txBody>
                    <a:bodyPr/>
                    <a:lstStyle/>
                    <a:p>
                      <a:pPr algn="ctr" fontAlgn="b"/>
                      <a:r>
                        <a:rPr lang="en-US" sz="1000" b="0" i="0" u="none" strike="noStrike">
                          <a:latin typeface="Arial"/>
                        </a:rPr>
                        <a:t>Max Vs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(V)</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7051" name="TextBox 51"/>
          <p:cNvSpPr txBox="1">
            <a:spLocks noChangeArrowheads="1"/>
          </p:cNvSpPr>
          <p:nvPr/>
        </p:nvSpPr>
        <p:spPr bwMode="auto">
          <a:xfrm>
            <a:off x="152400" y="2895600"/>
            <a:ext cx="1676400" cy="584200"/>
          </a:xfrm>
          <a:prstGeom prst="rect">
            <a:avLst/>
          </a:prstGeom>
          <a:noFill/>
          <a:ln w="9525">
            <a:noFill/>
            <a:miter lim="800000"/>
            <a:headEnd/>
            <a:tailEnd/>
          </a:ln>
        </p:spPr>
        <p:txBody>
          <a:bodyPr>
            <a:spAutoFit/>
          </a:bodyPr>
          <a:lstStyle/>
          <a:p>
            <a:pPr algn="ctr" eaLnBrk="0" hangingPunct="0"/>
            <a:r>
              <a:rPr lang="en-US" altLang="zh-CN">
                <a:solidFill>
                  <a:srgbClr val="FF0000"/>
                </a:solidFill>
              </a:rPr>
              <a:t>Cadeka = Lower Offset Voltage</a:t>
            </a:r>
          </a:p>
        </p:txBody>
      </p:sp>
      <p:cxnSp>
        <p:nvCxnSpPr>
          <p:cNvPr id="53" name="Straight Arrow Connector 52"/>
          <p:cNvCxnSpPr>
            <a:stCxn id="37051" idx="3"/>
          </p:cNvCxnSpPr>
          <p:nvPr/>
        </p:nvCxnSpPr>
        <p:spPr>
          <a:xfrm flipV="1">
            <a:off x="1828800" y="3124200"/>
            <a:ext cx="457200" cy="63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053" name="Picture 58" descr="CM Grad Icon (Color Reflex).jpg"/>
          <p:cNvPicPr>
            <a:picLocks noChangeAspect="1"/>
          </p:cNvPicPr>
          <p:nvPr/>
        </p:nvPicPr>
        <p:blipFill>
          <a:blip r:embed="rId4"/>
          <a:srcRect/>
          <a:stretch>
            <a:fillRect/>
          </a:stretch>
        </p:blipFill>
        <p:spPr bwMode="auto">
          <a:xfrm>
            <a:off x="5486400" y="5715000"/>
            <a:ext cx="3489325" cy="1143000"/>
          </a:xfrm>
          <a:prstGeom prst="rect">
            <a:avLst/>
          </a:prstGeom>
          <a:noFill/>
          <a:ln w="9525">
            <a:noFill/>
            <a:miter lim="800000"/>
            <a:headEnd/>
            <a:tailEnd/>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5"/>
          <p:cNvSpPr>
            <a:spLocks noGrp="1"/>
          </p:cNvSpPr>
          <p:nvPr>
            <p:ph type="title"/>
          </p:nvPr>
        </p:nvSpPr>
        <p:spPr/>
        <p:txBody>
          <a:bodyPr/>
          <a:lstStyle/>
          <a:p>
            <a:r>
              <a:rPr lang="en-US" altLang="zh-CN" smtClean="0">
                <a:ea typeface="宋体" charset="-122"/>
              </a:rPr>
              <a:t>CLC1003 Key Competition</a:t>
            </a:r>
          </a:p>
        </p:txBody>
      </p:sp>
      <p:pic>
        <p:nvPicPr>
          <p:cNvPr id="38914" name="Picture 3"/>
          <p:cNvPicPr>
            <a:picLocks noChangeAspect="1" noChangeArrowheads="1"/>
          </p:cNvPicPr>
          <p:nvPr/>
        </p:nvPicPr>
        <p:blipFill>
          <a:blip r:embed="rId3"/>
          <a:srcRect/>
          <a:stretch>
            <a:fillRect/>
          </a:stretch>
        </p:blipFill>
        <p:spPr bwMode="auto">
          <a:xfrm>
            <a:off x="22225" y="2070100"/>
            <a:ext cx="9104313" cy="20240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zh-CN" smtClean="0">
                <a:ea typeface="宋体" charset="-122"/>
              </a:rPr>
              <a:t>CLC1001 / CLC1002</a:t>
            </a:r>
            <a:br>
              <a:rPr lang="en-US" altLang="zh-CN" smtClean="0">
                <a:ea typeface="宋体" charset="-122"/>
              </a:rPr>
            </a:br>
            <a:r>
              <a:rPr lang="en-US" altLang="zh-CN" sz="1800" smtClean="0">
                <a:ea typeface="宋体" charset="-122"/>
              </a:rPr>
              <a:t>Ultra Low Noise Amplifiers</a:t>
            </a:r>
            <a:endParaRPr lang="en-US" altLang="zh-CN" smtClean="0">
              <a:ea typeface="宋体" charset="-122"/>
            </a:endParaRPr>
          </a:p>
        </p:txBody>
      </p:sp>
      <p:sp>
        <p:nvSpPr>
          <p:cNvPr id="7" name="Content Placeholder 6"/>
          <p:cNvSpPr>
            <a:spLocks noGrp="1"/>
          </p:cNvSpPr>
          <p:nvPr>
            <p:ph idx="1"/>
          </p:nvPr>
        </p:nvSpPr>
        <p:spPr>
          <a:xfrm>
            <a:off x="304800" y="806450"/>
            <a:ext cx="4191000" cy="2624138"/>
          </a:xfrm>
        </p:spPr>
        <p:txBody>
          <a:bodyPr/>
          <a:lstStyle/>
          <a:p>
            <a:pPr>
              <a:buFont typeface="Wingdings" pitchFamily="2" charset="2"/>
              <a:buNone/>
            </a:pPr>
            <a:r>
              <a:rPr altLang="zh-CN" sz="1400" u="sng" smtClean="0">
                <a:ea typeface="宋体" charset="-122"/>
              </a:rPr>
              <a:t>Key Features</a:t>
            </a:r>
          </a:p>
          <a:p>
            <a:r>
              <a:rPr altLang="zh-CN" sz="1400" smtClean="0">
                <a:ea typeface="宋体" charset="-122"/>
              </a:rPr>
              <a:t>2-options: Minimum stable gains of 5 or 10</a:t>
            </a:r>
          </a:p>
          <a:p>
            <a:pPr marL="458788" lvl="1" indent="-228600">
              <a:buFont typeface="Arial" charset="0"/>
              <a:buAutoNum type="arabicPeriod"/>
            </a:pPr>
            <a:r>
              <a:rPr lang="zh-CN" altLang="zh-CN" sz="1200" smtClean="0"/>
              <a:t>Minimum Stable Gain of 5</a:t>
            </a:r>
            <a:r>
              <a:rPr lang="en-US" altLang="zh-CN" sz="1200" smtClean="0">
                <a:ea typeface="宋体" charset="-122"/>
              </a:rPr>
              <a:t> (CLC1002)</a:t>
            </a:r>
            <a:endParaRPr lang="zh-CN" altLang="zh-CN" sz="1200" smtClean="0"/>
          </a:p>
          <a:p>
            <a:pPr marL="741363" lvl="2" indent="-228600"/>
            <a:r>
              <a:rPr lang="en-US" altLang="zh-CN" sz="1100" smtClean="0">
                <a:ea typeface="宋体" charset="-122"/>
              </a:rPr>
              <a:t>965M</a:t>
            </a:r>
            <a:r>
              <a:rPr lang="zh-CN" altLang="zh-CN" sz="1100" smtClean="0"/>
              <a:t>Hz GBWP</a:t>
            </a:r>
            <a:endParaRPr lang="en-US" altLang="zh-CN" sz="1100" smtClean="0">
              <a:ea typeface="宋体" charset="-122"/>
            </a:endParaRPr>
          </a:p>
          <a:p>
            <a:pPr marL="741363" lvl="2" indent="-228600"/>
            <a:r>
              <a:rPr lang="en-US" altLang="zh-CN" sz="1100" smtClean="0">
                <a:ea typeface="宋体" charset="-122"/>
              </a:rPr>
              <a:t>170V/us slew rate</a:t>
            </a:r>
          </a:p>
          <a:p>
            <a:pPr marL="458788" lvl="1" indent="-228600">
              <a:buFont typeface="Arial" charset="0"/>
              <a:buAutoNum type="arabicPeriod"/>
            </a:pPr>
            <a:r>
              <a:rPr lang="en-US" altLang="zh-CN" sz="1200" smtClean="0">
                <a:ea typeface="宋体" charset="-122"/>
              </a:rPr>
              <a:t>Minimum Stable Gain of 10 (CLC1001)</a:t>
            </a:r>
            <a:endParaRPr lang="zh-CN" altLang="zh-CN" sz="1200" smtClean="0"/>
          </a:p>
          <a:p>
            <a:pPr marL="741363" lvl="2" indent="-228600"/>
            <a:r>
              <a:rPr lang="en-US" altLang="zh-CN" sz="1100" smtClean="0">
                <a:ea typeface="宋体" charset="-122"/>
              </a:rPr>
              <a:t>2.1G</a:t>
            </a:r>
            <a:r>
              <a:rPr lang="zh-CN" altLang="zh-CN" sz="1100" smtClean="0"/>
              <a:t>Hz GBWP</a:t>
            </a:r>
            <a:endParaRPr lang="en-US" altLang="zh-CN" sz="1100" smtClean="0">
              <a:ea typeface="宋体" charset="-122"/>
            </a:endParaRPr>
          </a:p>
          <a:p>
            <a:pPr marL="741363" lvl="2" indent="-228600"/>
            <a:r>
              <a:rPr lang="en-US" altLang="zh-CN" sz="1100" smtClean="0">
                <a:ea typeface="宋体" charset="-122"/>
              </a:rPr>
              <a:t>410V/us slew rate</a:t>
            </a:r>
            <a:endParaRPr lang="zh-CN" altLang="zh-CN" sz="1100" smtClean="0"/>
          </a:p>
          <a:p>
            <a:r>
              <a:rPr altLang="zh-CN" sz="1400" smtClean="0">
                <a:ea typeface="宋体" charset="-122"/>
              </a:rPr>
              <a:t>1</a:t>
            </a:r>
            <a:r>
              <a:rPr altLang="zh-CN" sz="1400" smtClean="0">
                <a:latin typeface="Tahoma" pitchFamily="34" charset="0"/>
                <a:ea typeface="宋体" charset="-122"/>
                <a:cs typeface="Tahoma" pitchFamily="34" charset="0"/>
              </a:rPr>
              <a:t>mV maximum input offset voltage</a:t>
            </a:r>
            <a:endParaRPr altLang="zh-CN" sz="1400" smtClean="0">
              <a:ea typeface="宋体" charset="-122"/>
            </a:endParaRPr>
          </a:p>
          <a:p>
            <a:r>
              <a:rPr altLang="zh-CN" sz="1400" smtClean="0">
                <a:solidFill>
                  <a:srgbClr val="FF0000"/>
                </a:solidFill>
                <a:ea typeface="宋体" charset="-122"/>
              </a:rPr>
              <a:t>0.60nV/√Hz input voltage noise  </a:t>
            </a:r>
          </a:p>
          <a:p>
            <a:r>
              <a:rPr altLang="zh-CN" sz="1400" smtClean="0">
                <a:ea typeface="宋体" charset="-122"/>
              </a:rPr>
              <a:t>±130mA output current  </a:t>
            </a:r>
          </a:p>
        </p:txBody>
      </p:sp>
      <p:sp>
        <p:nvSpPr>
          <p:cNvPr id="40963" name="Content Placeholder 9"/>
          <p:cNvSpPr>
            <a:spLocks noGrp="1"/>
          </p:cNvSpPr>
          <p:nvPr>
            <p:ph idx="11"/>
          </p:nvPr>
        </p:nvSpPr>
        <p:spPr>
          <a:xfrm>
            <a:off x="4689475" y="3554413"/>
            <a:ext cx="4191000" cy="2770187"/>
          </a:xfrm>
        </p:spPr>
        <p:txBody>
          <a:bodyPr/>
          <a:lstStyle/>
          <a:p>
            <a:pPr>
              <a:buFont typeface="Wingdings" pitchFamily="2" charset="2"/>
              <a:buNone/>
            </a:pPr>
            <a:r>
              <a:rPr altLang="zh-CN" sz="1400" u="sng" smtClean="0">
                <a:ea typeface="宋体" charset="-122"/>
              </a:rPr>
              <a:t>Why We Will Win</a:t>
            </a:r>
          </a:p>
          <a:p>
            <a:r>
              <a:rPr altLang="zh-CN" sz="1400" smtClean="0">
                <a:ea typeface="宋体" charset="-122"/>
              </a:rPr>
              <a:t>Perfect for sensor applications or as a photo diode amplifier</a:t>
            </a:r>
          </a:p>
          <a:p>
            <a:pPr lvl="1"/>
            <a:r>
              <a:rPr lang="zh-CN" altLang="zh-CN" smtClean="0"/>
              <a:t>0.6</a:t>
            </a:r>
            <a:r>
              <a:rPr lang="en-US" altLang="zh-CN" smtClean="0">
                <a:ea typeface="宋体" charset="-122"/>
              </a:rPr>
              <a:t>0</a:t>
            </a:r>
            <a:r>
              <a:rPr lang="zh-CN" altLang="zh-CN" smtClean="0"/>
              <a:t>nV/√Hz input voltage noise  </a:t>
            </a:r>
          </a:p>
          <a:p>
            <a:pPr lvl="1"/>
            <a:r>
              <a:rPr lang="en-US" altLang="zh-CN" smtClean="0">
                <a:ea typeface="宋体" charset="-122"/>
              </a:rPr>
              <a:t>High bandwidth at large gains</a:t>
            </a:r>
          </a:p>
          <a:p>
            <a:r>
              <a:rPr altLang="zh-CN" sz="1400" smtClean="0">
                <a:ea typeface="宋体" charset="-122"/>
              </a:rPr>
              <a:t>Industries lowest noise amplifiers!!!</a:t>
            </a:r>
          </a:p>
          <a:p>
            <a:pPr lvl="1"/>
            <a:r>
              <a:rPr lang="en-US" altLang="zh-CN" smtClean="0">
                <a:ea typeface="宋体" charset="-122"/>
              </a:rPr>
              <a:t>0.60nV/√Hz input voltage noise  </a:t>
            </a:r>
          </a:p>
          <a:p>
            <a:r>
              <a:rPr altLang="zh-CN" sz="1400" smtClean="0">
                <a:ea typeface="宋体" charset="-122"/>
              </a:rPr>
              <a:t>Extended operating temperature range</a:t>
            </a:r>
          </a:p>
          <a:p>
            <a:pPr lvl="1"/>
            <a:r>
              <a:rPr lang="en-US" altLang="zh-CN" smtClean="0">
                <a:ea typeface="宋体" charset="-122"/>
              </a:rPr>
              <a:t>-40°C to +125°C</a:t>
            </a:r>
            <a:endParaRPr lang="en-US" altLang="zh-CN" sz="1800" smtClean="0">
              <a:ea typeface="宋体" charset="-122"/>
            </a:endParaRPr>
          </a:p>
        </p:txBody>
      </p:sp>
      <p:pic>
        <p:nvPicPr>
          <p:cNvPr id="40964" name="Picture 8"/>
          <p:cNvPicPr>
            <a:picLocks noChangeAspect="1" noChangeArrowheads="1"/>
          </p:cNvPicPr>
          <p:nvPr/>
        </p:nvPicPr>
        <p:blipFill>
          <a:blip r:embed="rId3"/>
          <a:srcRect/>
          <a:stretch>
            <a:fillRect/>
          </a:stretch>
        </p:blipFill>
        <p:spPr bwMode="auto">
          <a:xfrm>
            <a:off x="4946650" y="1625600"/>
            <a:ext cx="1655763" cy="825500"/>
          </a:xfrm>
          <a:prstGeom prst="rect">
            <a:avLst/>
          </a:prstGeom>
          <a:noFill/>
          <a:ln w="9525">
            <a:noFill/>
            <a:miter lim="800000"/>
            <a:headEnd/>
            <a:tailEnd/>
          </a:ln>
        </p:spPr>
      </p:pic>
      <p:sp>
        <p:nvSpPr>
          <p:cNvPr id="11" name="Content Placeholder 9"/>
          <p:cNvSpPr txBox="1">
            <a:spLocks/>
          </p:cNvSpPr>
          <p:nvPr/>
        </p:nvSpPr>
        <p:spPr bwMode="auto">
          <a:xfrm>
            <a:off x="4689475" y="881063"/>
            <a:ext cx="4191000" cy="2414587"/>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Industry Standard SOT23-6 and SOIC-8 </a:t>
            </a:r>
            <a:r>
              <a:rPr lang="en-US" sz="1400" b="0" u="sng" kern="0" dirty="0" err="1">
                <a:solidFill>
                  <a:srgbClr val="000099"/>
                </a:solidFill>
                <a:latin typeface="+mn-lt"/>
                <a:ea typeface="+mn-ea"/>
              </a:rPr>
              <a:t>pinouts</a:t>
            </a:r>
            <a:endParaRPr lang="en-US" sz="1400" b="0" u="sng" kern="0" dirty="0">
              <a:solidFill>
                <a:srgbClr val="000099"/>
              </a:solidFill>
              <a:latin typeface="+mn-lt"/>
              <a:ea typeface="+mn-ea"/>
            </a:endParaRPr>
          </a:p>
        </p:txBody>
      </p:sp>
      <p:sp>
        <p:nvSpPr>
          <p:cNvPr id="12"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Industrial, Instrumentation</a:t>
            </a:r>
            <a:endParaRPr lang="en-US" sz="1100" b="0" kern="0" dirty="0">
              <a:solidFill>
                <a:srgbClr val="000000"/>
              </a:solidFill>
              <a:latin typeface="+mn-lt"/>
              <a:ea typeface="+mn-ea"/>
            </a:endParaRP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Sensors</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Photo Diode Amplifier</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Diagnostic Systems</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Pre Amps</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Differential Receivers</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Oil drilling</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Radar</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Medical</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Ultrasound channel amplifier</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Portable ultrasound</a:t>
            </a:r>
          </a:p>
        </p:txBody>
      </p:sp>
      <p:pic>
        <p:nvPicPr>
          <p:cNvPr id="40967" name="Picture 2" descr="C:\Users\Deb\Desktop\Innovation Finalist Logos\InnovationFINALISTBluBlk72dpi.jpg"/>
          <p:cNvPicPr>
            <a:picLocks noChangeAspect="1" noChangeArrowheads="1"/>
          </p:cNvPicPr>
          <p:nvPr/>
        </p:nvPicPr>
        <p:blipFill>
          <a:blip r:embed="rId4"/>
          <a:srcRect/>
          <a:stretch>
            <a:fillRect/>
          </a:stretch>
        </p:blipFill>
        <p:spPr bwMode="auto">
          <a:xfrm>
            <a:off x="7820025" y="0"/>
            <a:ext cx="1281113" cy="668338"/>
          </a:xfrm>
          <a:prstGeom prst="rect">
            <a:avLst/>
          </a:prstGeom>
          <a:noFill/>
          <a:ln w="9525">
            <a:noFill/>
            <a:miter lim="800000"/>
            <a:headEnd/>
            <a:tailEnd/>
          </a:ln>
        </p:spPr>
      </p:pic>
      <p:pic>
        <p:nvPicPr>
          <p:cNvPr id="40968" name="Picture 2"/>
          <p:cNvPicPr>
            <a:picLocks noChangeAspect="1" noChangeArrowheads="1"/>
          </p:cNvPicPr>
          <p:nvPr/>
        </p:nvPicPr>
        <p:blipFill>
          <a:blip r:embed="rId5"/>
          <a:srcRect/>
          <a:stretch>
            <a:fillRect/>
          </a:stretch>
        </p:blipFill>
        <p:spPr bwMode="auto">
          <a:xfrm>
            <a:off x="6726238" y="1514475"/>
            <a:ext cx="2030412" cy="12112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544763" y="76200"/>
            <a:ext cx="6370637" cy="598488"/>
          </a:xfrm>
        </p:spPr>
        <p:txBody>
          <a:bodyPr/>
          <a:lstStyle/>
          <a:p>
            <a:r>
              <a:rPr lang="en-US" altLang="zh-CN" smtClean="0">
                <a:ea typeface="宋体" charset="-122"/>
              </a:rPr>
              <a:t>Lowest Noise Amplifiers in the Industry</a:t>
            </a:r>
          </a:p>
        </p:txBody>
      </p:sp>
      <p:sp>
        <p:nvSpPr>
          <p:cNvPr id="43010" name="Content Placeholder 2"/>
          <p:cNvSpPr>
            <a:spLocks noGrp="1"/>
          </p:cNvSpPr>
          <p:nvPr>
            <p:ph idx="1"/>
          </p:nvPr>
        </p:nvSpPr>
        <p:spPr>
          <a:xfrm>
            <a:off x="304800" y="1025525"/>
            <a:ext cx="8534400" cy="5135563"/>
          </a:xfrm>
        </p:spPr>
        <p:txBody>
          <a:bodyPr/>
          <a:lstStyle/>
          <a:p>
            <a:r>
              <a:rPr altLang="zh-CN" smtClean="0">
                <a:ea typeface="宋体" charset="-122"/>
              </a:rPr>
              <a:t>CLC1001 and CLC1002 offer the industries lowest noise performance</a:t>
            </a:r>
          </a:p>
          <a:p>
            <a:pPr lvl="1"/>
            <a:r>
              <a:rPr lang="en-US" altLang="zh-CN" smtClean="0">
                <a:ea typeface="宋体" charset="-122"/>
              </a:rPr>
              <a:t>0.60nV/√Hz input voltage noise</a:t>
            </a:r>
          </a:p>
          <a:p>
            <a:pPr lvl="1"/>
            <a:r>
              <a:rPr lang="en-US" altLang="zh-CN" smtClean="0">
                <a:ea typeface="宋体" charset="-122"/>
              </a:rPr>
              <a:t>4.2pA/√Hz input current noise</a:t>
            </a:r>
          </a:p>
          <a:p>
            <a:endParaRPr altLang="zh-CN" smtClean="0">
              <a:ea typeface="宋体" charset="-122"/>
            </a:endParaRPr>
          </a:p>
          <a:p>
            <a:endParaRPr altLang="zh-CN" smtClean="0">
              <a:ea typeface="宋体" charset="-122"/>
            </a:endParaRPr>
          </a:p>
          <a:p>
            <a:endParaRPr altLang="zh-CN" smtClean="0">
              <a:ea typeface="宋体" charset="-122"/>
            </a:endParaRPr>
          </a:p>
          <a:p>
            <a:endParaRPr altLang="zh-CN" smtClean="0">
              <a:ea typeface="宋体" charset="-122"/>
            </a:endParaRPr>
          </a:p>
          <a:p>
            <a:endParaRPr altLang="zh-CN" smtClean="0">
              <a:ea typeface="宋体" charset="-122"/>
            </a:endParaRPr>
          </a:p>
          <a:p>
            <a:endParaRPr altLang="zh-CN" smtClean="0">
              <a:ea typeface="宋体" charset="-122"/>
            </a:endParaRPr>
          </a:p>
          <a:p>
            <a:endParaRPr altLang="zh-CN" smtClean="0">
              <a:ea typeface="宋体" charset="-122"/>
            </a:endParaRPr>
          </a:p>
          <a:p>
            <a:endParaRPr altLang="zh-CN" smtClean="0">
              <a:ea typeface="宋体" charset="-122"/>
            </a:endParaRPr>
          </a:p>
          <a:p>
            <a:endParaRPr altLang="zh-CN" smtClean="0">
              <a:ea typeface="宋体" charset="-122"/>
            </a:endParaRPr>
          </a:p>
        </p:txBody>
      </p:sp>
      <p:pic>
        <p:nvPicPr>
          <p:cNvPr id="43011" name="Picture 1"/>
          <p:cNvPicPr>
            <a:picLocks noChangeAspect="1" noChangeArrowheads="1"/>
          </p:cNvPicPr>
          <p:nvPr/>
        </p:nvPicPr>
        <p:blipFill>
          <a:blip r:embed="rId3"/>
          <a:srcRect/>
          <a:stretch>
            <a:fillRect/>
          </a:stretch>
        </p:blipFill>
        <p:spPr bwMode="auto">
          <a:xfrm>
            <a:off x="411163" y="2178050"/>
            <a:ext cx="6176962" cy="4489450"/>
          </a:xfrm>
          <a:prstGeom prst="rect">
            <a:avLst/>
          </a:prstGeom>
          <a:noFill/>
          <a:ln w="9525">
            <a:noFill/>
            <a:miter lim="800000"/>
            <a:headEnd/>
            <a:tailEnd/>
          </a:ln>
        </p:spPr>
      </p:pic>
      <p:pic>
        <p:nvPicPr>
          <p:cNvPr id="43012" name="Picture 4"/>
          <p:cNvPicPr>
            <a:picLocks noChangeAspect="1" noChangeArrowheads="1"/>
          </p:cNvPicPr>
          <p:nvPr/>
        </p:nvPicPr>
        <p:blipFill>
          <a:blip r:embed="rId4"/>
          <a:srcRect/>
          <a:stretch>
            <a:fillRect/>
          </a:stretch>
        </p:blipFill>
        <p:spPr bwMode="auto">
          <a:xfrm>
            <a:off x="6810375" y="1887538"/>
            <a:ext cx="2252663" cy="3086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p:txBody>
          <a:bodyPr/>
          <a:lstStyle/>
          <a:p>
            <a:r>
              <a:rPr lang="en-US" altLang="zh-CN" smtClean="0">
                <a:ea typeface="宋体" charset="-122"/>
              </a:rPr>
              <a:t>CLC1001 / CLC1002 Key Competition</a:t>
            </a:r>
          </a:p>
        </p:txBody>
      </p:sp>
      <p:sp>
        <p:nvSpPr>
          <p:cNvPr id="45058" name="TextBox 6"/>
          <p:cNvSpPr txBox="1">
            <a:spLocks noChangeArrowheads="1"/>
          </p:cNvSpPr>
          <p:nvPr/>
        </p:nvSpPr>
        <p:spPr bwMode="auto">
          <a:xfrm>
            <a:off x="1852613" y="2751138"/>
            <a:ext cx="5435600" cy="338137"/>
          </a:xfrm>
          <a:prstGeom prst="rect">
            <a:avLst/>
          </a:prstGeom>
          <a:noFill/>
          <a:ln w="9525">
            <a:noFill/>
            <a:miter lim="800000"/>
            <a:headEnd/>
            <a:tailEnd/>
          </a:ln>
        </p:spPr>
        <p:txBody>
          <a:bodyPr wrap="none">
            <a:spAutoFit/>
          </a:bodyPr>
          <a:lstStyle/>
          <a:p>
            <a:pPr eaLnBrk="0" hangingPunct="0"/>
            <a:r>
              <a:rPr lang="en-US" altLang="zh-CN">
                <a:solidFill>
                  <a:schemeClr val="tx2"/>
                </a:solidFill>
              </a:rPr>
              <a:t>Industries Lowest Noise High-Performance Amplifiers</a:t>
            </a:r>
          </a:p>
        </p:txBody>
      </p:sp>
      <p:pic>
        <p:nvPicPr>
          <p:cNvPr id="45059" name="Picture 2"/>
          <p:cNvPicPr>
            <a:picLocks noChangeAspect="1" noChangeArrowheads="1"/>
          </p:cNvPicPr>
          <p:nvPr/>
        </p:nvPicPr>
        <p:blipFill>
          <a:blip r:embed="rId3"/>
          <a:srcRect/>
          <a:stretch>
            <a:fillRect/>
          </a:stretch>
        </p:blipFill>
        <p:spPr bwMode="auto">
          <a:xfrm>
            <a:off x="214313" y="3092450"/>
            <a:ext cx="4905375" cy="3567113"/>
          </a:xfrm>
          <a:prstGeom prst="rect">
            <a:avLst/>
          </a:prstGeom>
          <a:noFill/>
          <a:ln w="9525">
            <a:noFill/>
            <a:miter lim="800000"/>
            <a:headEnd/>
            <a:tailEnd/>
          </a:ln>
        </p:spPr>
      </p:pic>
      <p:pic>
        <p:nvPicPr>
          <p:cNvPr id="45060" name="Picture 3"/>
          <p:cNvPicPr>
            <a:picLocks noChangeAspect="1" noChangeArrowheads="1"/>
          </p:cNvPicPr>
          <p:nvPr/>
        </p:nvPicPr>
        <p:blipFill>
          <a:blip r:embed="rId4"/>
          <a:srcRect/>
          <a:stretch>
            <a:fillRect/>
          </a:stretch>
        </p:blipFill>
        <p:spPr bwMode="auto">
          <a:xfrm>
            <a:off x="0" y="868363"/>
            <a:ext cx="9144000" cy="1771650"/>
          </a:xfrm>
          <a:prstGeom prst="rect">
            <a:avLst/>
          </a:prstGeom>
          <a:noFill/>
          <a:ln w="9525">
            <a:noFill/>
            <a:miter lim="800000"/>
            <a:headEnd/>
            <a:tailEnd/>
          </a:ln>
        </p:spPr>
      </p:pic>
      <p:pic>
        <p:nvPicPr>
          <p:cNvPr id="45061" name="Picture 4"/>
          <p:cNvPicPr>
            <a:picLocks noChangeAspect="1" noChangeArrowheads="1"/>
          </p:cNvPicPr>
          <p:nvPr/>
        </p:nvPicPr>
        <p:blipFill>
          <a:blip r:embed="rId5"/>
          <a:srcRect/>
          <a:stretch>
            <a:fillRect/>
          </a:stretch>
        </p:blipFill>
        <p:spPr bwMode="auto">
          <a:xfrm>
            <a:off x="5878513" y="3178175"/>
            <a:ext cx="2252662" cy="30845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zh-CN" smtClean="0">
                <a:ea typeface="宋体" charset="-122"/>
              </a:rPr>
              <a:t>CLC2011</a:t>
            </a:r>
            <a:br>
              <a:rPr lang="en-US" altLang="zh-CN" smtClean="0">
                <a:ea typeface="宋体" charset="-122"/>
              </a:rPr>
            </a:br>
            <a:r>
              <a:rPr lang="en-US" altLang="zh-CN" sz="1800" smtClean="0">
                <a:ea typeface="宋体" charset="-122"/>
              </a:rPr>
              <a:t>Low Power, Low Cost, Rail-to-Rail I/O Amplifier</a:t>
            </a:r>
            <a:endParaRPr lang="en-US" altLang="zh-CN" smtClean="0">
              <a:ea typeface="宋体" charset="-122"/>
            </a:endParaRPr>
          </a:p>
        </p:txBody>
      </p:sp>
      <p:sp>
        <p:nvSpPr>
          <p:cNvPr id="47106" name="Content Placeholder 6"/>
          <p:cNvSpPr>
            <a:spLocks noGrp="1"/>
          </p:cNvSpPr>
          <p:nvPr>
            <p:ph idx="1"/>
          </p:nvPr>
        </p:nvSpPr>
        <p:spPr>
          <a:xfrm>
            <a:off x="304800" y="712788"/>
            <a:ext cx="4191000" cy="2733675"/>
          </a:xfrm>
        </p:spPr>
        <p:txBody>
          <a:bodyPr/>
          <a:lstStyle/>
          <a:p>
            <a:pPr>
              <a:buFont typeface="Wingdings" pitchFamily="2" charset="2"/>
              <a:buNone/>
            </a:pPr>
            <a:r>
              <a:rPr altLang="zh-CN" sz="1400" u="sng" smtClean="0">
                <a:ea typeface="宋体" charset="-122"/>
              </a:rPr>
              <a:t>Key Features</a:t>
            </a:r>
          </a:p>
          <a:p>
            <a:r>
              <a:rPr altLang="zh-CN" sz="1100" smtClean="0">
                <a:ea typeface="宋体" charset="-122"/>
              </a:rPr>
              <a:t>136</a:t>
            </a:r>
            <a:r>
              <a:rPr lang="el-GR" altLang="zh-CN" sz="1100" smtClean="0"/>
              <a:t>μ</a:t>
            </a:r>
            <a:r>
              <a:rPr altLang="zh-CN" sz="1100" smtClean="0">
                <a:ea typeface="宋体" charset="-122"/>
              </a:rPr>
              <a:t>A supply current</a:t>
            </a:r>
          </a:p>
          <a:p>
            <a:r>
              <a:rPr altLang="zh-CN" sz="1100" smtClean="0">
                <a:ea typeface="宋体" charset="-122"/>
              </a:rPr>
              <a:t>4.9MHz bandwidth</a:t>
            </a:r>
          </a:p>
          <a:p>
            <a:r>
              <a:rPr altLang="zh-CN" sz="1100" smtClean="0">
                <a:ea typeface="宋体" charset="-122"/>
              </a:rPr>
              <a:t>Output swings to within 20mV of either rail</a:t>
            </a:r>
          </a:p>
          <a:p>
            <a:r>
              <a:rPr altLang="zh-CN" sz="1100" smtClean="0">
                <a:ea typeface="宋体" charset="-122"/>
              </a:rPr>
              <a:t>Input voltage range exceeds the rail by &gt;250mV</a:t>
            </a:r>
          </a:p>
          <a:p>
            <a:r>
              <a:rPr altLang="zh-CN" sz="1100" smtClean="0">
                <a:ea typeface="宋体" charset="-122"/>
              </a:rPr>
              <a:t>5.3V/</a:t>
            </a:r>
            <a:r>
              <a:rPr lang="el-GR" altLang="zh-CN" sz="1100" smtClean="0"/>
              <a:t>μ</a:t>
            </a:r>
            <a:r>
              <a:rPr altLang="zh-CN" sz="1100" smtClean="0">
                <a:ea typeface="宋体" charset="-122"/>
              </a:rPr>
              <a:t>s slew rate</a:t>
            </a:r>
          </a:p>
          <a:p>
            <a:r>
              <a:rPr altLang="zh-CN" sz="1100" smtClean="0">
                <a:ea typeface="宋体" charset="-122"/>
              </a:rPr>
              <a:t>21nV/√Hz input voltage noise</a:t>
            </a:r>
          </a:p>
          <a:p>
            <a:r>
              <a:rPr altLang="zh-CN" sz="1100" smtClean="0">
                <a:ea typeface="宋体" charset="-122"/>
              </a:rPr>
              <a:t>16mA output current</a:t>
            </a:r>
          </a:p>
          <a:p>
            <a:r>
              <a:rPr altLang="zh-CN" sz="1100" smtClean="0">
                <a:ea typeface="宋体" charset="-122"/>
              </a:rPr>
              <a:t>Fully specified at 2.7V and 5V supplies</a:t>
            </a:r>
          </a:p>
          <a:p>
            <a:r>
              <a:rPr altLang="zh-CN" sz="1100" smtClean="0">
                <a:ea typeface="宋体" charset="-122"/>
              </a:rPr>
              <a:t>CLC2011: Pb-free SOIC-8, MSOP-8</a:t>
            </a:r>
          </a:p>
        </p:txBody>
      </p:sp>
      <p:sp>
        <p:nvSpPr>
          <p:cNvPr id="47107" name="Content Placeholder 9"/>
          <p:cNvSpPr>
            <a:spLocks noGrp="1"/>
          </p:cNvSpPr>
          <p:nvPr>
            <p:ph idx="11"/>
          </p:nvPr>
        </p:nvSpPr>
        <p:spPr>
          <a:xfrm>
            <a:off x="4689475" y="3554413"/>
            <a:ext cx="4191000" cy="2770187"/>
          </a:xfrm>
        </p:spPr>
        <p:txBody>
          <a:bodyPr/>
          <a:lstStyle/>
          <a:p>
            <a:pPr>
              <a:buFont typeface="Wingdings" pitchFamily="2" charset="2"/>
              <a:buNone/>
            </a:pPr>
            <a:r>
              <a:rPr altLang="zh-CN" sz="1400" u="sng" smtClean="0">
                <a:ea typeface="宋体" charset="-122"/>
              </a:rPr>
              <a:t>Why We Will Win</a:t>
            </a:r>
          </a:p>
          <a:p>
            <a:r>
              <a:rPr altLang="zh-CN" sz="1200" smtClean="0">
                <a:ea typeface="宋体" charset="-122"/>
              </a:rPr>
              <a:t>More bandwidth than competition at same price point</a:t>
            </a:r>
          </a:p>
          <a:p>
            <a:r>
              <a:rPr altLang="zh-CN" sz="1200" smtClean="0">
                <a:ea typeface="宋体" charset="-122"/>
              </a:rPr>
              <a:t>Great for single supply applications</a:t>
            </a:r>
          </a:p>
          <a:p>
            <a:pPr lvl="1"/>
            <a:r>
              <a:rPr lang="en-US" altLang="zh-CN" sz="1200" smtClean="0">
                <a:ea typeface="宋体" charset="-122"/>
              </a:rPr>
              <a:t>Rail-to-Rail input and output</a:t>
            </a:r>
          </a:p>
          <a:p>
            <a:r>
              <a:rPr altLang="zh-CN" sz="1200" smtClean="0">
                <a:ea typeface="宋体" charset="-122"/>
              </a:rPr>
              <a:t>Wide operating temperature range</a:t>
            </a:r>
          </a:p>
          <a:p>
            <a:pPr lvl="1"/>
            <a:r>
              <a:rPr lang="en-US" altLang="zh-CN" sz="1200" smtClean="0">
                <a:ea typeface="宋体" charset="-122"/>
              </a:rPr>
              <a:t>-40°C to +85°C</a:t>
            </a:r>
            <a:endParaRPr lang="en-US" altLang="zh-CN" smtClean="0">
              <a:ea typeface="宋体" charset="-122"/>
            </a:endParaRPr>
          </a:p>
        </p:txBody>
      </p:sp>
      <p:sp>
        <p:nvSpPr>
          <p:cNvPr id="11" name="Content Placeholder 9"/>
          <p:cNvSpPr txBox="1">
            <a:spLocks/>
          </p:cNvSpPr>
          <p:nvPr/>
        </p:nvSpPr>
        <p:spPr bwMode="auto">
          <a:xfrm>
            <a:off x="4689475" y="881063"/>
            <a:ext cx="4191000" cy="2414587"/>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Industry Standard </a:t>
            </a:r>
            <a:r>
              <a:rPr lang="en-US" sz="1400" b="0" u="sng" kern="0" dirty="0" err="1">
                <a:solidFill>
                  <a:srgbClr val="000099"/>
                </a:solidFill>
                <a:latin typeface="+mn-lt"/>
                <a:ea typeface="+mn-ea"/>
              </a:rPr>
              <a:t>pinouts</a:t>
            </a:r>
            <a:endParaRPr lang="en-US" sz="1400" b="0" u="sng" kern="0" dirty="0">
              <a:solidFill>
                <a:srgbClr val="000099"/>
              </a:solidFill>
              <a:latin typeface="+mn-lt"/>
              <a:ea typeface="+mn-ea"/>
            </a:endParaRPr>
          </a:p>
        </p:txBody>
      </p:sp>
      <p:sp>
        <p:nvSpPr>
          <p:cNvPr id="12"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Portable/battery-powered 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PCMCIA, USB</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Mobile communications, cell phones, pagers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ADC buffer</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Active filters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test instruments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Notebooks and PDA’s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Signal conditioning</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Medical Equipment</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medical instrumentation</a:t>
            </a:r>
            <a:endParaRPr lang="en-US" sz="1100" b="0" dirty="0">
              <a:solidFill>
                <a:srgbClr val="000000"/>
              </a:solidFill>
              <a:latin typeface="+mn-lt"/>
              <a:ea typeface="+mn-ea"/>
            </a:endParaRPr>
          </a:p>
        </p:txBody>
      </p:sp>
      <p:pic>
        <p:nvPicPr>
          <p:cNvPr id="47110" name="Picture 2"/>
          <p:cNvPicPr>
            <a:picLocks noChangeAspect="1" noChangeArrowheads="1"/>
          </p:cNvPicPr>
          <p:nvPr/>
        </p:nvPicPr>
        <p:blipFill>
          <a:blip r:embed="rId3"/>
          <a:srcRect/>
          <a:stretch>
            <a:fillRect/>
          </a:stretch>
        </p:blipFill>
        <p:spPr bwMode="auto">
          <a:xfrm>
            <a:off x="5335588" y="1379538"/>
            <a:ext cx="1762125" cy="996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r>
              <a:rPr lang="en-US" altLang="zh-CN" smtClean="0">
                <a:ea typeface="宋体" charset="-122"/>
              </a:rPr>
              <a:t>CLC2011 Key Competition</a:t>
            </a:r>
          </a:p>
        </p:txBody>
      </p:sp>
      <p:pic>
        <p:nvPicPr>
          <p:cNvPr id="49154" name="Picture 3"/>
          <p:cNvPicPr>
            <a:picLocks noChangeAspect="1" noChangeArrowheads="1"/>
          </p:cNvPicPr>
          <p:nvPr/>
        </p:nvPicPr>
        <p:blipFill>
          <a:blip r:embed="rId3"/>
          <a:srcRect/>
          <a:stretch>
            <a:fillRect/>
          </a:stretch>
        </p:blipFill>
        <p:spPr bwMode="auto">
          <a:xfrm>
            <a:off x="0" y="2298700"/>
            <a:ext cx="9174163" cy="1503363"/>
          </a:xfrm>
          <a:prstGeom prst="rect">
            <a:avLst/>
          </a:prstGeom>
          <a:noFill/>
          <a:ln w="9525">
            <a:noFill/>
            <a:miter lim="800000"/>
            <a:headEnd/>
            <a:tailEnd/>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zh-CN" smtClean="0">
                <a:ea typeface="宋体" charset="-122"/>
              </a:rPr>
              <a:t>CLC2008</a:t>
            </a:r>
            <a:br>
              <a:rPr lang="en-US" altLang="zh-CN" smtClean="0">
                <a:ea typeface="宋体" charset="-122"/>
              </a:rPr>
            </a:br>
            <a:r>
              <a:rPr lang="en-US" altLang="zh-CN" sz="1800" smtClean="0">
                <a:ea typeface="宋体" charset="-122"/>
              </a:rPr>
              <a:t>Dual, 0.5mA, +2.7V &amp; +5V, 75MHz Rail-to-Rail Output Amp</a:t>
            </a:r>
            <a:endParaRPr lang="en-US" altLang="zh-CN" smtClean="0">
              <a:ea typeface="宋体" charset="-122"/>
            </a:endParaRPr>
          </a:p>
        </p:txBody>
      </p:sp>
      <p:sp>
        <p:nvSpPr>
          <p:cNvPr id="51202" name="Content Placeholder 6"/>
          <p:cNvSpPr>
            <a:spLocks noGrp="1"/>
          </p:cNvSpPr>
          <p:nvPr>
            <p:ph idx="1"/>
          </p:nvPr>
        </p:nvSpPr>
        <p:spPr>
          <a:xfrm>
            <a:off x="304800" y="712788"/>
            <a:ext cx="4191000" cy="2733675"/>
          </a:xfrm>
        </p:spPr>
        <p:txBody>
          <a:bodyPr/>
          <a:lstStyle/>
          <a:p>
            <a:pPr>
              <a:buFont typeface="Wingdings" pitchFamily="2" charset="2"/>
              <a:buNone/>
            </a:pPr>
            <a:r>
              <a:rPr altLang="zh-CN" sz="1400" u="sng" smtClean="0">
                <a:ea typeface="宋体" charset="-122"/>
              </a:rPr>
              <a:t>Key Features</a:t>
            </a:r>
          </a:p>
          <a:p>
            <a:r>
              <a:rPr altLang="zh-CN" sz="1100" smtClean="0">
                <a:ea typeface="宋体" charset="-122"/>
              </a:rPr>
              <a:t>505</a:t>
            </a:r>
            <a:r>
              <a:rPr lang="el-GR" altLang="zh-CN" sz="1100" smtClean="0"/>
              <a:t>μ</a:t>
            </a:r>
            <a:r>
              <a:rPr altLang="zh-CN" sz="1100" smtClean="0">
                <a:ea typeface="宋体" charset="-122"/>
              </a:rPr>
              <a:t>A supply current</a:t>
            </a:r>
          </a:p>
          <a:p>
            <a:r>
              <a:rPr altLang="zh-CN" sz="1100" smtClean="0">
                <a:ea typeface="宋体" charset="-122"/>
              </a:rPr>
              <a:t>75MHz bandwidth</a:t>
            </a:r>
          </a:p>
          <a:p>
            <a:r>
              <a:rPr altLang="zh-CN" sz="1100" smtClean="0">
                <a:ea typeface="宋体" charset="-122"/>
              </a:rPr>
              <a:t>Input voltage range with 5V supply: -0.3V to 3.8V</a:t>
            </a:r>
          </a:p>
          <a:p>
            <a:r>
              <a:rPr altLang="zh-CN" sz="1100" smtClean="0">
                <a:ea typeface="宋体" charset="-122"/>
              </a:rPr>
              <a:t>Output voltage range with 5V supply: 0.07V to 4.86V</a:t>
            </a:r>
          </a:p>
          <a:p>
            <a:r>
              <a:rPr altLang="zh-CN" sz="1100" smtClean="0">
                <a:ea typeface="宋体" charset="-122"/>
              </a:rPr>
              <a:t>50V/</a:t>
            </a:r>
            <a:r>
              <a:rPr lang="el-GR" altLang="zh-CN" sz="1100" smtClean="0"/>
              <a:t>μ</a:t>
            </a:r>
            <a:r>
              <a:rPr altLang="zh-CN" sz="1100" smtClean="0">
                <a:ea typeface="宋体" charset="-122"/>
              </a:rPr>
              <a:t>s slew rate</a:t>
            </a:r>
          </a:p>
          <a:p>
            <a:r>
              <a:rPr altLang="zh-CN" sz="1100" smtClean="0">
                <a:ea typeface="宋体" charset="-122"/>
              </a:rPr>
              <a:t>12nV/√Hz input voltage noise</a:t>
            </a:r>
          </a:p>
          <a:p>
            <a:r>
              <a:rPr altLang="zh-CN" sz="1100" smtClean="0">
                <a:ea typeface="宋体" charset="-122"/>
              </a:rPr>
              <a:t>15mA output current</a:t>
            </a:r>
          </a:p>
          <a:p>
            <a:r>
              <a:rPr altLang="zh-CN" sz="1100" smtClean="0">
                <a:ea typeface="宋体" charset="-122"/>
              </a:rPr>
              <a:t>Fully specified at 2.7V and 5V supplies</a:t>
            </a:r>
          </a:p>
          <a:p>
            <a:r>
              <a:rPr altLang="zh-CN" sz="1100" smtClean="0">
                <a:ea typeface="宋体" charset="-122"/>
              </a:rPr>
              <a:t>CLC2010: Pb-free SOIC-8 </a:t>
            </a:r>
            <a:r>
              <a:rPr altLang="zh-CN" sz="1000" smtClean="0">
                <a:ea typeface="宋体" charset="-122"/>
              </a:rPr>
              <a:t>(MSOP-8 is possible future package)</a:t>
            </a:r>
            <a:endParaRPr altLang="zh-CN" sz="1100" smtClean="0">
              <a:ea typeface="宋体" charset="-122"/>
            </a:endParaRPr>
          </a:p>
        </p:txBody>
      </p:sp>
      <p:sp>
        <p:nvSpPr>
          <p:cNvPr id="51203" name="Content Placeholder 9"/>
          <p:cNvSpPr>
            <a:spLocks noGrp="1"/>
          </p:cNvSpPr>
          <p:nvPr>
            <p:ph idx="11"/>
          </p:nvPr>
        </p:nvSpPr>
        <p:spPr>
          <a:xfrm>
            <a:off x="4689475" y="3554413"/>
            <a:ext cx="4191000" cy="2770187"/>
          </a:xfrm>
        </p:spPr>
        <p:txBody>
          <a:bodyPr/>
          <a:lstStyle/>
          <a:p>
            <a:pPr>
              <a:buFont typeface="Wingdings" pitchFamily="2" charset="2"/>
              <a:buNone/>
            </a:pPr>
            <a:r>
              <a:rPr altLang="zh-CN" sz="1400" u="sng" smtClean="0">
                <a:ea typeface="宋体" charset="-122"/>
              </a:rPr>
              <a:t>Why We Will Win</a:t>
            </a:r>
          </a:p>
          <a:p>
            <a:r>
              <a:rPr altLang="zh-CN" sz="1200" smtClean="0">
                <a:ea typeface="宋体" charset="-122"/>
              </a:rPr>
              <a:t>More bandwidth than competition at same price point</a:t>
            </a:r>
          </a:p>
          <a:p>
            <a:r>
              <a:rPr altLang="zh-CN" sz="1200" smtClean="0">
                <a:ea typeface="宋体" charset="-122"/>
              </a:rPr>
              <a:t>Lower supply current than competing 50MHz to 75MHz amplifiers</a:t>
            </a:r>
          </a:p>
          <a:p>
            <a:r>
              <a:rPr altLang="zh-CN" sz="1200" smtClean="0">
                <a:ea typeface="宋体" charset="-122"/>
              </a:rPr>
              <a:t>Great for single supply applications</a:t>
            </a:r>
          </a:p>
          <a:p>
            <a:pPr lvl="1"/>
            <a:r>
              <a:rPr lang="en-US" altLang="zh-CN" sz="1200" smtClean="0">
                <a:ea typeface="宋体" charset="-122"/>
              </a:rPr>
              <a:t>Rail-to-Rail output</a:t>
            </a:r>
          </a:p>
          <a:p>
            <a:r>
              <a:rPr altLang="zh-CN" sz="1200" smtClean="0">
                <a:ea typeface="宋体" charset="-122"/>
              </a:rPr>
              <a:t>Wide operating temperature range</a:t>
            </a:r>
          </a:p>
          <a:p>
            <a:pPr lvl="1"/>
            <a:r>
              <a:rPr lang="en-US" altLang="zh-CN" sz="1200" smtClean="0">
                <a:ea typeface="宋体" charset="-122"/>
              </a:rPr>
              <a:t>-40°C to +85°C</a:t>
            </a:r>
            <a:endParaRPr lang="en-US" altLang="zh-CN" smtClean="0">
              <a:ea typeface="宋体" charset="-122"/>
            </a:endParaRPr>
          </a:p>
        </p:txBody>
      </p:sp>
      <p:sp>
        <p:nvSpPr>
          <p:cNvPr id="11" name="Content Placeholder 9"/>
          <p:cNvSpPr txBox="1">
            <a:spLocks/>
          </p:cNvSpPr>
          <p:nvPr/>
        </p:nvSpPr>
        <p:spPr bwMode="auto">
          <a:xfrm>
            <a:off x="4689475" y="881063"/>
            <a:ext cx="4191000" cy="2414587"/>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Industry Standard </a:t>
            </a:r>
            <a:r>
              <a:rPr lang="en-US" sz="1400" b="0" u="sng" kern="0" dirty="0" err="1">
                <a:solidFill>
                  <a:srgbClr val="000099"/>
                </a:solidFill>
                <a:latin typeface="+mn-lt"/>
                <a:ea typeface="+mn-ea"/>
              </a:rPr>
              <a:t>pinout</a:t>
            </a:r>
            <a:r>
              <a:rPr lang="en-US" sz="1400" b="0" u="sng" kern="0" dirty="0">
                <a:solidFill>
                  <a:srgbClr val="000099"/>
                </a:solidFill>
                <a:latin typeface="+mn-lt"/>
                <a:ea typeface="+mn-ea"/>
              </a:rPr>
              <a:t> </a:t>
            </a:r>
            <a:r>
              <a:rPr lang="en-US" sz="1400" b="0" kern="0" dirty="0">
                <a:solidFill>
                  <a:srgbClr val="000099"/>
                </a:solidFill>
                <a:latin typeface="+mn-lt"/>
                <a:ea typeface="+mn-ea"/>
              </a:rPr>
              <a:t>       </a:t>
            </a:r>
            <a:r>
              <a:rPr lang="en-US" sz="1400" b="0" u="sng" kern="0" dirty="0">
                <a:solidFill>
                  <a:srgbClr val="000099"/>
                </a:solidFill>
                <a:latin typeface="+mn-lt"/>
                <a:ea typeface="+mn-ea"/>
              </a:rPr>
              <a:t>Typical Performance</a:t>
            </a:r>
          </a:p>
        </p:txBody>
      </p:sp>
      <p:sp>
        <p:nvSpPr>
          <p:cNvPr id="12"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Portable/battery-powered 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Mobile communications, cell phones, pagers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ADC buffer</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Active filters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test instruments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Signal conditioning</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Medical Equipment</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medical instrumentation</a:t>
            </a:r>
            <a:endParaRPr lang="en-US" sz="1100" b="0" dirty="0">
              <a:solidFill>
                <a:srgbClr val="000000"/>
              </a:solidFill>
              <a:latin typeface="+mn-lt"/>
              <a:ea typeface="+mn-ea"/>
            </a:endParaRPr>
          </a:p>
        </p:txBody>
      </p:sp>
      <p:pic>
        <p:nvPicPr>
          <p:cNvPr id="51206" name="Picture 2"/>
          <p:cNvPicPr>
            <a:picLocks noChangeAspect="1" noChangeArrowheads="1"/>
          </p:cNvPicPr>
          <p:nvPr/>
        </p:nvPicPr>
        <p:blipFill>
          <a:blip r:embed="rId3"/>
          <a:srcRect/>
          <a:stretch>
            <a:fillRect/>
          </a:stretch>
        </p:blipFill>
        <p:spPr bwMode="auto">
          <a:xfrm>
            <a:off x="5041900" y="1301750"/>
            <a:ext cx="1643063" cy="930275"/>
          </a:xfrm>
          <a:prstGeom prst="rect">
            <a:avLst/>
          </a:prstGeom>
          <a:noFill/>
          <a:ln w="9525">
            <a:noFill/>
            <a:miter lim="800000"/>
            <a:headEnd/>
            <a:tailEnd/>
          </a:ln>
        </p:spPr>
      </p:pic>
      <p:pic>
        <p:nvPicPr>
          <p:cNvPr id="51207" name="Picture 2"/>
          <p:cNvPicPr>
            <a:picLocks noChangeAspect="1" noChangeArrowheads="1"/>
          </p:cNvPicPr>
          <p:nvPr/>
        </p:nvPicPr>
        <p:blipFill>
          <a:blip r:embed="rId4"/>
          <a:srcRect l="50000"/>
          <a:stretch>
            <a:fillRect/>
          </a:stretch>
        </p:blipFill>
        <p:spPr bwMode="auto">
          <a:xfrm>
            <a:off x="6796088" y="1225550"/>
            <a:ext cx="2232025" cy="2000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p:txBody>
          <a:bodyPr/>
          <a:lstStyle/>
          <a:p>
            <a:r>
              <a:rPr lang="en-US" altLang="zh-CN" smtClean="0">
                <a:ea typeface="宋体" charset="-122"/>
              </a:rPr>
              <a:t>CLC2008 Key Competition</a:t>
            </a:r>
          </a:p>
        </p:txBody>
      </p:sp>
      <p:pic>
        <p:nvPicPr>
          <p:cNvPr id="53250" name="Picture 2"/>
          <p:cNvPicPr>
            <a:picLocks noChangeAspect="1" noChangeArrowheads="1"/>
          </p:cNvPicPr>
          <p:nvPr/>
        </p:nvPicPr>
        <p:blipFill>
          <a:blip r:embed="rId3"/>
          <a:srcRect/>
          <a:stretch>
            <a:fillRect/>
          </a:stretch>
        </p:blipFill>
        <p:spPr bwMode="auto">
          <a:xfrm>
            <a:off x="1928813" y="1309688"/>
            <a:ext cx="5248275" cy="1933575"/>
          </a:xfrm>
          <a:prstGeom prst="rect">
            <a:avLst/>
          </a:prstGeom>
          <a:noFill/>
          <a:ln w="9525">
            <a:noFill/>
            <a:miter lim="800000"/>
            <a:headEnd/>
            <a:tailEnd/>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44763" y="76200"/>
            <a:ext cx="6370637" cy="598488"/>
          </a:xfrm>
        </p:spPr>
        <p:txBody>
          <a:bodyPr/>
          <a:lstStyle/>
          <a:p>
            <a:r>
              <a:rPr lang="en-US" altLang="zh-CN" smtClean="0">
                <a:ea typeface="宋体" charset="-122"/>
              </a:rPr>
              <a:t>Agenda</a:t>
            </a:r>
          </a:p>
        </p:txBody>
      </p:sp>
      <p:sp>
        <p:nvSpPr>
          <p:cNvPr id="18434" name="Content Placeholder 2"/>
          <p:cNvSpPr>
            <a:spLocks noGrp="1"/>
          </p:cNvSpPr>
          <p:nvPr>
            <p:ph idx="1"/>
          </p:nvPr>
        </p:nvSpPr>
        <p:spPr>
          <a:xfrm>
            <a:off x="304800" y="1025525"/>
            <a:ext cx="8534400" cy="5135563"/>
          </a:xfrm>
        </p:spPr>
        <p:txBody>
          <a:bodyPr/>
          <a:lstStyle/>
          <a:p>
            <a:pPr marL="400050"/>
            <a:r>
              <a:rPr altLang="zh-CN" smtClean="0">
                <a:ea typeface="宋体" charset="-122"/>
              </a:rPr>
              <a:t>Precession Product</a:t>
            </a:r>
          </a:p>
          <a:p>
            <a:pPr marL="796925" lvl="1"/>
            <a:r>
              <a:rPr lang="en-US" altLang="zh-CN" smtClean="0">
                <a:ea typeface="宋体" charset="-122"/>
              </a:rPr>
              <a:t>Instrumentation amplifier</a:t>
            </a:r>
          </a:p>
          <a:p>
            <a:pPr marL="796925" lvl="1"/>
            <a:r>
              <a:rPr lang="en-US" altLang="zh-CN" smtClean="0">
                <a:ea typeface="宋体" charset="-122"/>
              </a:rPr>
              <a:t>General precession amplifiers</a:t>
            </a:r>
          </a:p>
          <a:p>
            <a:pPr marL="796925" lvl="1"/>
            <a:r>
              <a:rPr lang="en-US" altLang="zh-CN" smtClean="0">
                <a:ea typeface="宋体" charset="-122"/>
              </a:rPr>
              <a:t>Upcoming precession amplifiers</a:t>
            </a:r>
          </a:p>
          <a:p>
            <a:pPr marL="400050"/>
            <a:r>
              <a:rPr altLang="zh-CN" smtClean="0">
                <a:ea typeface="宋体" charset="-122"/>
              </a:rPr>
              <a:t>Precession application</a:t>
            </a:r>
          </a:p>
          <a:p>
            <a:pPr marL="796925" lvl="1"/>
            <a:r>
              <a:rPr lang="en-US" altLang="zh-CN" smtClean="0">
                <a:ea typeface="宋体" charset="-122"/>
              </a:rPr>
              <a:t>Current Shunt</a:t>
            </a:r>
            <a:endParaRPr lang="zh-CN" altLang="en-US" smtClean="0">
              <a:ea typeface="宋体" charset="-122"/>
            </a:endParaRPr>
          </a:p>
          <a:p>
            <a:pPr marL="796925" lvl="1"/>
            <a:r>
              <a:rPr lang="en-US" altLang="zh-CN" smtClean="0">
                <a:ea typeface="宋体" charset="-122"/>
              </a:rPr>
              <a:t>Pressure Sensor</a:t>
            </a:r>
            <a:endParaRPr lang="zh-CN" altLang="en-US" smtClean="0">
              <a:ea typeface="宋体" charset="-122"/>
            </a:endParaRPr>
          </a:p>
          <a:p>
            <a:pPr marL="796925" lvl="1"/>
            <a:r>
              <a:rPr lang="en-US" altLang="zh-CN" smtClean="0">
                <a:ea typeface="宋体" charset="-122"/>
              </a:rPr>
              <a:t>Weight Scale Sensor</a:t>
            </a:r>
            <a:endParaRPr lang="zh-CN" altLang="en-US" smtClean="0">
              <a:ea typeface="宋体" charset="-122"/>
            </a:endParaRPr>
          </a:p>
          <a:p>
            <a:pPr marL="796925" lvl="1"/>
            <a:r>
              <a:rPr lang="en-US" altLang="zh-CN" smtClean="0">
                <a:ea typeface="宋体" charset="-122"/>
              </a:rPr>
              <a:t>Flow Meters</a:t>
            </a:r>
          </a:p>
          <a:p>
            <a:pPr marL="796925" lvl="1"/>
            <a:r>
              <a:rPr lang="en-US" altLang="zh-CN" smtClean="0">
                <a:ea typeface="宋体" charset="-122"/>
              </a:rPr>
              <a:t>Medical</a:t>
            </a:r>
            <a:endParaRPr lang="zh-CN" altLang="en-US" smtClean="0">
              <a:ea typeface="宋体" charset="-122"/>
            </a:endParaRPr>
          </a:p>
          <a:p>
            <a:pPr marL="400050"/>
            <a:r>
              <a:rPr altLang="zh-CN" smtClean="0">
                <a:ea typeface="宋体" charset="-122"/>
              </a:rPr>
              <a:t>Precession relate specs and significance</a:t>
            </a:r>
          </a:p>
          <a:p>
            <a:pPr marL="796925" lvl="1">
              <a:buFont typeface="Wingdings" pitchFamily="2" charset="2"/>
              <a:buNone/>
            </a:pPr>
            <a:endParaRPr lang="zh-CN" altLang="zh-CN"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zh-CN" smtClean="0">
                <a:ea typeface="宋体" charset="-122"/>
              </a:rPr>
              <a:t>CLC1009, CLC1019, CLC2009</a:t>
            </a:r>
            <a:br>
              <a:rPr lang="en-US" altLang="zh-CN" smtClean="0">
                <a:ea typeface="宋体" charset="-122"/>
              </a:rPr>
            </a:br>
            <a:r>
              <a:rPr lang="en-US" altLang="zh-CN" sz="1800" smtClean="0">
                <a:ea typeface="宋体" charset="-122"/>
              </a:rPr>
              <a:t>Singles and Dual, 0.2mA, +2.7V &amp; +5V, 35MHz RRO Amp</a:t>
            </a:r>
            <a:endParaRPr lang="en-US" altLang="zh-CN" smtClean="0">
              <a:ea typeface="宋体" charset="-122"/>
            </a:endParaRPr>
          </a:p>
        </p:txBody>
      </p:sp>
      <p:sp>
        <p:nvSpPr>
          <p:cNvPr id="55298" name="Content Placeholder 6"/>
          <p:cNvSpPr>
            <a:spLocks noGrp="1"/>
          </p:cNvSpPr>
          <p:nvPr>
            <p:ph idx="1"/>
          </p:nvPr>
        </p:nvSpPr>
        <p:spPr>
          <a:xfrm>
            <a:off x="304800" y="712788"/>
            <a:ext cx="4191000" cy="2733675"/>
          </a:xfrm>
        </p:spPr>
        <p:txBody>
          <a:bodyPr/>
          <a:lstStyle/>
          <a:p>
            <a:pPr>
              <a:buFont typeface="Wingdings" pitchFamily="2" charset="2"/>
              <a:buNone/>
            </a:pPr>
            <a:r>
              <a:rPr altLang="zh-CN" sz="1400" u="sng" smtClean="0">
                <a:ea typeface="宋体" charset="-122"/>
              </a:rPr>
              <a:t>Key Features</a:t>
            </a:r>
          </a:p>
          <a:p>
            <a:r>
              <a:rPr altLang="zh-CN" sz="1100" smtClean="0">
                <a:ea typeface="宋体" charset="-122"/>
              </a:rPr>
              <a:t>208</a:t>
            </a:r>
            <a:r>
              <a:rPr lang="el-GR" altLang="zh-CN" sz="1100" smtClean="0"/>
              <a:t>μ</a:t>
            </a:r>
            <a:r>
              <a:rPr altLang="zh-CN" sz="1100" smtClean="0">
                <a:ea typeface="宋体" charset="-122"/>
              </a:rPr>
              <a:t>A supply current</a:t>
            </a:r>
          </a:p>
          <a:p>
            <a:r>
              <a:rPr altLang="zh-CN" sz="1100" smtClean="0">
                <a:ea typeface="宋体" charset="-122"/>
              </a:rPr>
              <a:t>Power down to 35</a:t>
            </a:r>
            <a:r>
              <a:rPr altLang="zh-CN" sz="1100" smtClean="0">
                <a:latin typeface="Tahoma" pitchFamily="34" charset="0"/>
                <a:ea typeface="宋体" charset="-122"/>
                <a:cs typeface="Tahoma" pitchFamily="34" charset="0"/>
              </a:rPr>
              <a:t>µA (CLC1019)</a:t>
            </a:r>
            <a:endParaRPr altLang="zh-CN" sz="1100" smtClean="0">
              <a:ea typeface="宋体" charset="-122"/>
            </a:endParaRPr>
          </a:p>
          <a:p>
            <a:r>
              <a:rPr altLang="zh-CN" sz="1100" smtClean="0">
                <a:ea typeface="宋体" charset="-122"/>
              </a:rPr>
              <a:t>35MHz bandwidth</a:t>
            </a:r>
          </a:p>
          <a:p>
            <a:r>
              <a:rPr altLang="zh-CN" sz="1100" smtClean="0">
                <a:ea typeface="宋体" charset="-122"/>
              </a:rPr>
              <a:t>Input voltage range with 5V supply: -0.3V to 3.8V</a:t>
            </a:r>
          </a:p>
          <a:p>
            <a:r>
              <a:rPr altLang="zh-CN" sz="1100" smtClean="0">
                <a:ea typeface="宋体" charset="-122"/>
              </a:rPr>
              <a:t>Output voltage range with 5V supply: 0.08V to 4.88V</a:t>
            </a:r>
          </a:p>
          <a:p>
            <a:r>
              <a:rPr altLang="zh-CN" sz="1100" smtClean="0">
                <a:ea typeface="宋体" charset="-122"/>
              </a:rPr>
              <a:t>27V/</a:t>
            </a:r>
            <a:r>
              <a:rPr lang="el-GR" altLang="zh-CN" sz="1100" smtClean="0"/>
              <a:t>μ</a:t>
            </a:r>
            <a:r>
              <a:rPr altLang="zh-CN" sz="1100" smtClean="0">
                <a:ea typeface="宋体" charset="-122"/>
              </a:rPr>
              <a:t>s slew rate</a:t>
            </a:r>
          </a:p>
          <a:p>
            <a:r>
              <a:rPr altLang="zh-CN" sz="1100" smtClean="0">
                <a:ea typeface="宋体" charset="-122"/>
              </a:rPr>
              <a:t>21nV/√Hz input voltage noise</a:t>
            </a:r>
          </a:p>
          <a:p>
            <a:r>
              <a:rPr altLang="zh-CN" sz="1100" smtClean="0">
                <a:ea typeface="宋体" charset="-122"/>
              </a:rPr>
              <a:t>13mA output current</a:t>
            </a:r>
          </a:p>
          <a:p>
            <a:r>
              <a:rPr altLang="zh-CN" sz="1100" smtClean="0">
                <a:ea typeface="宋体" charset="-122"/>
              </a:rPr>
              <a:t>Fully specified at 2.7V and 5V supplies</a:t>
            </a:r>
          </a:p>
          <a:p>
            <a:r>
              <a:rPr altLang="zh-CN" sz="1100" smtClean="0">
                <a:ea typeface="宋体" charset="-122"/>
              </a:rPr>
              <a:t>CLC1009: Pb-free SOT23-5, SOIC-8</a:t>
            </a:r>
          </a:p>
          <a:p>
            <a:r>
              <a:rPr altLang="zh-CN" sz="1100" smtClean="0">
                <a:ea typeface="宋体" charset="-122"/>
              </a:rPr>
              <a:t>CLC1019: Pb-free SOT23-6, SOIC-8</a:t>
            </a:r>
          </a:p>
          <a:p>
            <a:r>
              <a:rPr altLang="zh-CN" sz="1100" smtClean="0">
                <a:ea typeface="宋体" charset="-122"/>
              </a:rPr>
              <a:t>CLC2009: Pb-free SOIC-8 </a:t>
            </a:r>
            <a:r>
              <a:rPr altLang="zh-CN" sz="1000" smtClean="0">
                <a:ea typeface="宋体" charset="-122"/>
              </a:rPr>
              <a:t>(MSOP-8 is possible future package)</a:t>
            </a:r>
            <a:endParaRPr altLang="zh-CN" sz="1100" smtClean="0">
              <a:ea typeface="宋体" charset="-122"/>
            </a:endParaRPr>
          </a:p>
        </p:txBody>
      </p:sp>
      <p:sp>
        <p:nvSpPr>
          <p:cNvPr id="55299" name="Content Placeholder 9"/>
          <p:cNvSpPr>
            <a:spLocks noGrp="1"/>
          </p:cNvSpPr>
          <p:nvPr>
            <p:ph idx="11"/>
          </p:nvPr>
        </p:nvSpPr>
        <p:spPr>
          <a:xfrm>
            <a:off x="4689475" y="3554413"/>
            <a:ext cx="4191000" cy="2770187"/>
          </a:xfrm>
        </p:spPr>
        <p:txBody>
          <a:bodyPr/>
          <a:lstStyle/>
          <a:p>
            <a:pPr>
              <a:buFont typeface="Wingdings" pitchFamily="2" charset="2"/>
              <a:buNone/>
            </a:pPr>
            <a:r>
              <a:rPr altLang="zh-CN" sz="1400" u="sng" smtClean="0">
                <a:ea typeface="宋体" charset="-122"/>
              </a:rPr>
              <a:t>Why We Will Win</a:t>
            </a:r>
          </a:p>
          <a:p>
            <a:r>
              <a:rPr altLang="zh-CN" sz="1200" smtClean="0">
                <a:ea typeface="宋体" charset="-122"/>
              </a:rPr>
              <a:t>More bandwidth than competition at same price point</a:t>
            </a:r>
          </a:p>
          <a:p>
            <a:r>
              <a:rPr altLang="zh-CN" sz="1200" smtClean="0">
                <a:ea typeface="宋体" charset="-122"/>
              </a:rPr>
              <a:t>Lower supply current than competing 15MHz to 35MHz amplifiers</a:t>
            </a:r>
          </a:p>
          <a:p>
            <a:r>
              <a:rPr altLang="zh-CN" sz="1200" smtClean="0">
                <a:ea typeface="宋体" charset="-122"/>
              </a:rPr>
              <a:t>Great for single supply applications</a:t>
            </a:r>
          </a:p>
          <a:p>
            <a:pPr lvl="1"/>
            <a:r>
              <a:rPr lang="en-US" altLang="zh-CN" sz="1200" smtClean="0">
                <a:ea typeface="宋体" charset="-122"/>
              </a:rPr>
              <a:t>Rail-to-Rail input and output</a:t>
            </a:r>
          </a:p>
          <a:p>
            <a:r>
              <a:rPr altLang="zh-CN" sz="1200" smtClean="0">
                <a:ea typeface="宋体" charset="-122"/>
              </a:rPr>
              <a:t>Wide operating temperature range</a:t>
            </a:r>
          </a:p>
          <a:p>
            <a:pPr lvl="1"/>
            <a:r>
              <a:rPr lang="en-US" altLang="zh-CN" sz="1200" smtClean="0">
                <a:ea typeface="宋体" charset="-122"/>
              </a:rPr>
              <a:t>-40°C to +85°C</a:t>
            </a:r>
            <a:endParaRPr lang="en-US" altLang="zh-CN" smtClean="0">
              <a:ea typeface="宋体" charset="-122"/>
            </a:endParaRPr>
          </a:p>
        </p:txBody>
      </p:sp>
      <p:sp>
        <p:nvSpPr>
          <p:cNvPr id="12"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Portable/battery-powered 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PCMCIA, USB</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Mobile communications, cell phones, pagers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ADC buffer</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Active filters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test instruments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Signal conditioning</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Medical Equipment</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medical instrumentation</a:t>
            </a:r>
            <a:endParaRPr lang="en-US" sz="1100" b="0" dirty="0">
              <a:solidFill>
                <a:srgbClr val="000000"/>
              </a:solidFill>
              <a:latin typeface="+mn-lt"/>
              <a:ea typeface="+mn-ea"/>
            </a:endParaRPr>
          </a:p>
        </p:txBody>
      </p:sp>
      <p:pic>
        <p:nvPicPr>
          <p:cNvPr id="55301" name="Picture 2"/>
          <p:cNvPicPr>
            <a:picLocks noChangeAspect="1" noChangeArrowheads="1"/>
          </p:cNvPicPr>
          <p:nvPr/>
        </p:nvPicPr>
        <p:blipFill>
          <a:blip r:embed="rId3"/>
          <a:srcRect/>
          <a:stretch>
            <a:fillRect/>
          </a:stretch>
        </p:blipFill>
        <p:spPr bwMode="auto">
          <a:xfrm>
            <a:off x="4864100" y="1298575"/>
            <a:ext cx="1319213" cy="893763"/>
          </a:xfrm>
          <a:prstGeom prst="rect">
            <a:avLst/>
          </a:prstGeom>
          <a:noFill/>
          <a:ln w="9525">
            <a:noFill/>
            <a:miter lim="800000"/>
            <a:headEnd/>
            <a:tailEnd/>
          </a:ln>
        </p:spPr>
      </p:pic>
      <p:pic>
        <p:nvPicPr>
          <p:cNvPr id="55302" name="Picture 2"/>
          <p:cNvPicPr>
            <a:picLocks noChangeAspect="1" noChangeArrowheads="1"/>
          </p:cNvPicPr>
          <p:nvPr/>
        </p:nvPicPr>
        <p:blipFill>
          <a:blip r:embed="rId4"/>
          <a:srcRect/>
          <a:stretch>
            <a:fillRect/>
          </a:stretch>
        </p:blipFill>
        <p:spPr bwMode="auto">
          <a:xfrm>
            <a:off x="4697413" y="2216150"/>
            <a:ext cx="1762125" cy="996950"/>
          </a:xfrm>
          <a:prstGeom prst="rect">
            <a:avLst/>
          </a:prstGeom>
          <a:noFill/>
          <a:ln w="9525">
            <a:noFill/>
            <a:miter lim="800000"/>
            <a:headEnd/>
            <a:tailEnd/>
          </a:ln>
        </p:spPr>
      </p:pic>
      <p:sp>
        <p:nvSpPr>
          <p:cNvPr id="14" name="Content Placeholder 9"/>
          <p:cNvSpPr txBox="1">
            <a:spLocks/>
          </p:cNvSpPr>
          <p:nvPr/>
        </p:nvSpPr>
        <p:spPr bwMode="auto">
          <a:xfrm>
            <a:off x="4689475" y="881063"/>
            <a:ext cx="4191000" cy="2414587"/>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Industry Standard </a:t>
            </a:r>
            <a:r>
              <a:rPr lang="en-US" sz="1400" b="0" u="sng" kern="0" dirty="0" err="1">
                <a:solidFill>
                  <a:srgbClr val="000099"/>
                </a:solidFill>
                <a:latin typeface="+mn-lt"/>
                <a:ea typeface="+mn-ea"/>
              </a:rPr>
              <a:t>pinouts</a:t>
            </a:r>
            <a:r>
              <a:rPr lang="en-US" sz="1400" b="0" kern="0" dirty="0">
                <a:solidFill>
                  <a:srgbClr val="000099"/>
                </a:solidFill>
                <a:latin typeface="+mn-lt"/>
                <a:ea typeface="+mn-ea"/>
              </a:rPr>
              <a:t>       </a:t>
            </a:r>
            <a:r>
              <a:rPr lang="en-US" sz="1400" b="0" u="sng" kern="0" dirty="0">
                <a:solidFill>
                  <a:srgbClr val="000099"/>
                </a:solidFill>
                <a:latin typeface="+mn-lt"/>
                <a:ea typeface="+mn-ea"/>
              </a:rPr>
              <a:t>Typical Performance</a:t>
            </a:r>
          </a:p>
        </p:txBody>
      </p:sp>
      <p:pic>
        <p:nvPicPr>
          <p:cNvPr id="55304" name="Picture 2"/>
          <p:cNvPicPr>
            <a:picLocks noChangeAspect="1" noChangeArrowheads="1"/>
          </p:cNvPicPr>
          <p:nvPr/>
        </p:nvPicPr>
        <p:blipFill>
          <a:blip r:embed="rId5"/>
          <a:srcRect/>
          <a:stretch>
            <a:fillRect/>
          </a:stretch>
        </p:blipFill>
        <p:spPr bwMode="auto">
          <a:xfrm>
            <a:off x="6827838" y="1252538"/>
            <a:ext cx="2281237" cy="1912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5"/>
          <p:cNvSpPr>
            <a:spLocks noGrp="1"/>
          </p:cNvSpPr>
          <p:nvPr>
            <p:ph type="title"/>
          </p:nvPr>
        </p:nvSpPr>
        <p:spPr/>
        <p:txBody>
          <a:bodyPr/>
          <a:lstStyle/>
          <a:p>
            <a:r>
              <a:rPr lang="en-US" altLang="zh-CN" smtClean="0">
                <a:ea typeface="宋体" charset="-122"/>
              </a:rPr>
              <a:t>CLCx009 Key Competition</a:t>
            </a:r>
          </a:p>
        </p:txBody>
      </p:sp>
      <p:pic>
        <p:nvPicPr>
          <p:cNvPr id="57346" name="Picture 3"/>
          <p:cNvPicPr>
            <a:picLocks noChangeAspect="1" noChangeArrowheads="1"/>
          </p:cNvPicPr>
          <p:nvPr/>
        </p:nvPicPr>
        <p:blipFill>
          <a:blip r:embed="rId3"/>
          <a:srcRect/>
          <a:stretch>
            <a:fillRect/>
          </a:stretch>
        </p:blipFill>
        <p:spPr bwMode="auto">
          <a:xfrm>
            <a:off x="438150" y="1192213"/>
            <a:ext cx="5857875" cy="1905000"/>
          </a:xfrm>
          <a:prstGeom prst="rect">
            <a:avLst/>
          </a:prstGeom>
          <a:noFill/>
          <a:ln w="9525">
            <a:noFill/>
            <a:miter lim="800000"/>
            <a:headEnd/>
            <a:tailEnd/>
          </a:ln>
        </p:spPr>
      </p:pic>
      <p:pic>
        <p:nvPicPr>
          <p:cNvPr id="57347" name="Picture 4"/>
          <p:cNvPicPr>
            <a:picLocks noChangeAspect="1" noChangeArrowheads="1"/>
          </p:cNvPicPr>
          <p:nvPr/>
        </p:nvPicPr>
        <p:blipFill>
          <a:blip r:embed="rId4"/>
          <a:srcRect/>
          <a:stretch>
            <a:fillRect/>
          </a:stretch>
        </p:blipFill>
        <p:spPr bwMode="auto">
          <a:xfrm>
            <a:off x="3736975" y="3430588"/>
            <a:ext cx="5248275" cy="2057400"/>
          </a:xfrm>
          <a:prstGeom prst="rect">
            <a:avLst/>
          </a:prstGeom>
          <a:noFill/>
          <a:ln w="9525">
            <a:noFill/>
            <a:miter lim="800000"/>
            <a:headEnd/>
            <a:tailEnd/>
          </a:ln>
        </p:spPr>
      </p:pic>
      <p:pic>
        <p:nvPicPr>
          <p:cNvPr id="57348" name="Picture 5"/>
          <p:cNvPicPr>
            <a:picLocks noChangeAspect="1" noChangeArrowheads="1"/>
          </p:cNvPicPr>
          <p:nvPr/>
        </p:nvPicPr>
        <p:blipFill>
          <a:blip r:embed="rId5"/>
          <a:srcRect/>
          <a:stretch>
            <a:fillRect/>
          </a:stretch>
        </p:blipFill>
        <p:spPr bwMode="auto">
          <a:xfrm>
            <a:off x="171450" y="3430588"/>
            <a:ext cx="3419475" cy="2219325"/>
          </a:xfrm>
          <a:prstGeom prst="rect">
            <a:avLst/>
          </a:prstGeom>
          <a:noFill/>
          <a:ln w="9525">
            <a:noFill/>
            <a:miter lim="800000"/>
            <a:headEnd/>
            <a:tailEnd/>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zh-CN" smtClean="0">
                <a:ea typeface="宋体" charset="-122"/>
              </a:rPr>
              <a:t>CLC1010, CLC2010</a:t>
            </a:r>
            <a:br>
              <a:rPr lang="en-US" altLang="zh-CN" smtClean="0">
                <a:ea typeface="宋体" charset="-122"/>
              </a:rPr>
            </a:br>
            <a:r>
              <a:rPr lang="en-US" altLang="zh-CN" sz="1800" smtClean="0">
                <a:ea typeface="宋体" charset="-122"/>
              </a:rPr>
              <a:t>Single and Dual, 70</a:t>
            </a:r>
            <a:r>
              <a:rPr lang="en-US" altLang="zh-CN" sz="1800" smtClean="0">
                <a:latin typeface="Tahoma" pitchFamily="34" charset="0"/>
                <a:ea typeface="宋体" charset="-122"/>
                <a:cs typeface="Tahoma" pitchFamily="34" charset="0"/>
              </a:rPr>
              <a:t>µ</a:t>
            </a:r>
            <a:r>
              <a:rPr lang="en-US" altLang="zh-CN" sz="1800" smtClean="0">
                <a:ea typeface="宋体" charset="-122"/>
              </a:rPr>
              <a:t>A, +2.7V &amp; +5V, 7.3MHz RRO Amp</a:t>
            </a:r>
            <a:endParaRPr lang="en-US" altLang="zh-CN" smtClean="0">
              <a:ea typeface="宋体" charset="-122"/>
            </a:endParaRPr>
          </a:p>
        </p:txBody>
      </p:sp>
      <p:sp>
        <p:nvSpPr>
          <p:cNvPr id="59394" name="Content Placeholder 6"/>
          <p:cNvSpPr>
            <a:spLocks noGrp="1"/>
          </p:cNvSpPr>
          <p:nvPr>
            <p:ph idx="1"/>
          </p:nvPr>
        </p:nvSpPr>
        <p:spPr>
          <a:xfrm>
            <a:off x="304800" y="712788"/>
            <a:ext cx="4191000" cy="2733675"/>
          </a:xfrm>
        </p:spPr>
        <p:txBody>
          <a:bodyPr/>
          <a:lstStyle/>
          <a:p>
            <a:pPr>
              <a:buFont typeface="Wingdings" pitchFamily="2" charset="2"/>
              <a:buNone/>
            </a:pPr>
            <a:r>
              <a:rPr altLang="zh-CN" sz="1400" u="sng" smtClean="0">
                <a:ea typeface="宋体" charset="-122"/>
              </a:rPr>
              <a:t>Key Features</a:t>
            </a:r>
          </a:p>
          <a:p>
            <a:r>
              <a:rPr altLang="zh-CN" sz="1100" smtClean="0">
                <a:ea typeface="宋体" charset="-122"/>
              </a:rPr>
              <a:t>70</a:t>
            </a:r>
            <a:r>
              <a:rPr lang="el-GR" altLang="zh-CN" sz="1100" smtClean="0"/>
              <a:t>μ</a:t>
            </a:r>
            <a:r>
              <a:rPr altLang="zh-CN" sz="1100" smtClean="0">
                <a:ea typeface="宋体" charset="-122"/>
              </a:rPr>
              <a:t>A supply current</a:t>
            </a:r>
          </a:p>
          <a:p>
            <a:r>
              <a:rPr altLang="zh-CN" sz="1100" smtClean="0">
                <a:ea typeface="宋体" charset="-122"/>
              </a:rPr>
              <a:t>7.3MHz bandwidth</a:t>
            </a:r>
          </a:p>
          <a:p>
            <a:r>
              <a:rPr altLang="zh-CN" sz="1100" smtClean="0">
                <a:ea typeface="宋体" charset="-122"/>
              </a:rPr>
              <a:t>Input voltage range with 5V supply: -0.3V to 3.8V</a:t>
            </a:r>
          </a:p>
          <a:p>
            <a:r>
              <a:rPr altLang="zh-CN" sz="1100" smtClean="0">
                <a:ea typeface="宋体" charset="-122"/>
              </a:rPr>
              <a:t>Output voltage range with 5V supply: 0.04V to 4.96V</a:t>
            </a:r>
          </a:p>
          <a:p>
            <a:r>
              <a:rPr altLang="zh-CN" sz="1100" smtClean="0">
                <a:ea typeface="宋体" charset="-122"/>
              </a:rPr>
              <a:t>9V/</a:t>
            </a:r>
            <a:r>
              <a:rPr lang="el-GR" altLang="zh-CN" sz="1100" smtClean="0"/>
              <a:t>μ</a:t>
            </a:r>
            <a:r>
              <a:rPr altLang="zh-CN" sz="1100" smtClean="0">
                <a:ea typeface="宋体" charset="-122"/>
              </a:rPr>
              <a:t>s slew rate</a:t>
            </a:r>
          </a:p>
          <a:p>
            <a:r>
              <a:rPr altLang="zh-CN" sz="1100" smtClean="0">
                <a:ea typeface="宋体" charset="-122"/>
              </a:rPr>
              <a:t>29nV/√Hz input voltage noise</a:t>
            </a:r>
          </a:p>
          <a:p>
            <a:r>
              <a:rPr altLang="zh-CN" sz="1100" smtClean="0">
                <a:ea typeface="宋体" charset="-122"/>
              </a:rPr>
              <a:t>4mA output current</a:t>
            </a:r>
          </a:p>
          <a:p>
            <a:r>
              <a:rPr altLang="zh-CN" sz="1100" smtClean="0">
                <a:ea typeface="宋体" charset="-122"/>
              </a:rPr>
              <a:t>Fully specified at 2.7V and 5V supplies</a:t>
            </a:r>
          </a:p>
          <a:p>
            <a:r>
              <a:rPr altLang="zh-CN" sz="1100" smtClean="0">
                <a:ea typeface="宋体" charset="-122"/>
              </a:rPr>
              <a:t>CLC1010: Pb-free SOT23-5, SOIC-8</a:t>
            </a:r>
          </a:p>
          <a:p>
            <a:r>
              <a:rPr altLang="zh-CN" sz="1100" smtClean="0">
                <a:ea typeface="宋体" charset="-122"/>
              </a:rPr>
              <a:t>CLC2010: Pb-free SOIC-8 </a:t>
            </a:r>
            <a:r>
              <a:rPr altLang="zh-CN" sz="1000" smtClean="0">
                <a:ea typeface="宋体" charset="-122"/>
              </a:rPr>
              <a:t>(MSOP-8 is possible future package)</a:t>
            </a:r>
            <a:endParaRPr altLang="zh-CN" sz="1100" smtClean="0">
              <a:ea typeface="宋体" charset="-122"/>
            </a:endParaRPr>
          </a:p>
        </p:txBody>
      </p:sp>
      <p:sp>
        <p:nvSpPr>
          <p:cNvPr id="59395" name="Content Placeholder 9"/>
          <p:cNvSpPr>
            <a:spLocks noGrp="1"/>
          </p:cNvSpPr>
          <p:nvPr>
            <p:ph idx="11"/>
          </p:nvPr>
        </p:nvSpPr>
        <p:spPr>
          <a:xfrm>
            <a:off x="4689475" y="3554413"/>
            <a:ext cx="4191000" cy="2770187"/>
          </a:xfrm>
        </p:spPr>
        <p:txBody>
          <a:bodyPr/>
          <a:lstStyle/>
          <a:p>
            <a:pPr>
              <a:buFont typeface="Wingdings" pitchFamily="2" charset="2"/>
              <a:buNone/>
            </a:pPr>
            <a:r>
              <a:rPr altLang="zh-CN" sz="1400" u="sng" smtClean="0">
                <a:ea typeface="宋体" charset="-122"/>
              </a:rPr>
              <a:t>Why We Will Win</a:t>
            </a:r>
          </a:p>
          <a:p>
            <a:r>
              <a:rPr altLang="zh-CN" sz="1200" smtClean="0">
                <a:ea typeface="宋体" charset="-122"/>
              </a:rPr>
              <a:t>More bandwidth than competition at same price point</a:t>
            </a:r>
          </a:p>
          <a:p>
            <a:r>
              <a:rPr altLang="zh-CN" sz="1200" smtClean="0">
                <a:ea typeface="宋体" charset="-122"/>
              </a:rPr>
              <a:t>Lower supply current than competing 1MHz to 10MHz amplifiers</a:t>
            </a:r>
          </a:p>
          <a:p>
            <a:r>
              <a:rPr altLang="zh-CN" sz="1200" smtClean="0">
                <a:ea typeface="宋体" charset="-122"/>
              </a:rPr>
              <a:t>Great for single supply applications</a:t>
            </a:r>
          </a:p>
          <a:p>
            <a:pPr lvl="1"/>
            <a:r>
              <a:rPr lang="en-US" altLang="zh-CN" sz="1200" smtClean="0">
                <a:ea typeface="宋体" charset="-122"/>
              </a:rPr>
              <a:t>Rail-to-Rail input and output</a:t>
            </a:r>
          </a:p>
          <a:p>
            <a:r>
              <a:rPr altLang="zh-CN" sz="1200" smtClean="0">
                <a:ea typeface="宋体" charset="-122"/>
              </a:rPr>
              <a:t>Wide operating temperature range</a:t>
            </a:r>
          </a:p>
          <a:p>
            <a:pPr lvl="1"/>
            <a:r>
              <a:rPr lang="en-US" altLang="zh-CN" sz="1200" smtClean="0">
                <a:ea typeface="宋体" charset="-122"/>
              </a:rPr>
              <a:t>-40°C to +85°C</a:t>
            </a:r>
            <a:endParaRPr lang="en-US" altLang="zh-CN" smtClean="0">
              <a:ea typeface="宋体" charset="-122"/>
            </a:endParaRPr>
          </a:p>
        </p:txBody>
      </p:sp>
      <p:sp>
        <p:nvSpPr>
          <p:cNvPr id="12"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Portable/battery-powered 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PCMCIA, USB</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Mobile communications, cell phones, pagers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ADC buffer</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Active filters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test instruments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Signal conditioning</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Medical Equipment</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Portable medical instrumentation</a:t>
            </a:r>
            <a:endParaRPr lang="en-US" sz="1100" b="0" dirty="0">
              <a:solidFill>
                <a:srgbClr val="000000"/>
              </a:solidFill>
              <a:latin typeface="+mn-lt"/>
              <a:ea typeface="+mn-ea"/>
            </a:endParaRPr>
          </a:p>
        </p:txBody>
      </p:sp>
      <p:pic>
        <p:nvPicPr>
          <p:cNvPr id="59397" name="Picture 2"/>
          <p:cNvPicPr>
            <a:picLocks noChangeAspect="1" noChangeArrowheads="1"/>
          </p:cNvPicPr>
          <p:nvPr/>
        </p:nvPicPr>
        <p:blipFill>
          <a:blip r:embed="rId3"/>
          <a:srcRect/>
          <a:stretch>
            <a:fillRect/>
          </a:stretch>
        </p:blipFill>
        <p:spPr bwMode="auto">
          <a:xfrm>
            <a:off x="4864100" y="1298575"/>
            <a:ext cx="1319213" cy="893763"/>
          </a:xfrm>
          <a:prstGeom prst="rect">
            <a:avLst/>
          </a:prstGeom>
          <a:noFill/>
          <a:ln w="9525">
            <a:noFill/>
            <a:miter lim="800000"/>
            <a:headEnd/>
            <a:tailEnd/>
          </a:ln>
        </p:spPr>
      </p:pic>
      <p:pic>
        <p:nvPicPr>
          <p:cNvPr id="59398" name="Picture 2"/>
          <p:cNvPicPr>
            <a:picLocks noChangeAspect="1" noChangeArrowheads="1"/>
          </p:cNvPicPr>
          <p:nvPr/>
        </p:nvPicPr>
        <p:blipFill>
          <a:blip r:embed="rId4"/>
          <a:srcRect/>
          <a:stretch>
            <a:fillRect/>
          </a:stretch>
        </p:blipFill>
        <p:spPr bwMode="auto">
          <a:xfrm>
            <a:off x="4697413" y="2216150"/>
            <a:ext cx="1762125" cy="996950"/>
          </a:xfrm>
          <a:prstGeom prst="rect">
            <a:avLst/>
          </a:prstGeom>
          <a:noFill/>
          <a:ln w="9525">
            <a:noFill/>
            <a:miter lim="800000"/>
            <a:headEnd/>
            <a:tailEnd/>
          </a:ln>
        </p:spPr>
      </p:pic>
      <p:sp>
        <p:nvSpPr>
          <p:cNvPr id="14" name="Content Placeholder 9"/>
          <p:cNvSpPr txBox="1">
            <a:spLocks/>
          </p:cNvSpPr>
          <p:nvPr/>
        </p:nvSpPr>
        <p:spPr bwMode="auto">
          <a:xfrm>
            <a:off x="4689475" y="881063"/>
            <a:ext cx="4191000" cy="2414587"/>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Industry Standard </a:t>
            </a:r>
            <a:r>
              <a:rPr lang="en-US" sz="1400" b="0" u="sng" kern="0" dirty="0" err="1">
                <a:solidFill>
                  <a:srgbClr val="000099"/>
                </a:solidFill>
                <a:latin typeface="+mn-lt"/>
                <a:ea typeface="+mn-ea"/>
              </a:rPr>
              <a:t>pinouts</a:t>
            </a:r>
            <a:r>
              <a:rPr lang="en-US" sz="1400" b="0" kern="0" dirty="0">
                <a:solidFill>
                  <a:srgbClr val="000099"/>
                </a:solidFill>
                <a:latin typeface="+mn-lt"/>
                <a:ea typeface="+mn-ea"/>
              </a:rPr>
              <a:t>       </a:t>
            </a:r>
            <a:r>
              <a:rPr lang="en-US" sz="1400" b="0" u="sng" kern="0" dirty="0">
                <a:solidFill>
                  <a:srgbClr val="000099"/>
                </a:solidFill>
                <a:latin typeface="+mn-lt"/>
                <a:ea typeface="+mn-ea"/>
              </a:rPr>
              <a:t>Typical Performance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5"/>
          <p:cNvSpPr>
            <a:spLocks noGrp="1"/>
          </p:cNvSpPr>
          <p:nvPr>
            <p:ph type="title"/>
          </p:nvPr>
        </p:nvSpPr>
        <p:spPr/>
        <p:txBody>
          <a:bodyPr/>
          <a:lstStyle/>
          <a:p>
            <a:r>
              <a:rPr lang="en-US" altLang="zh-CN" smtClean="0">
                <a:ea typeface="宋体" charset="-122"/>
              </a:rPr>
              <a:t>CLCx010 Key Competition</a:t>
            </a:r>
          </a:p>
        </p:txBody>
      </p:sp>
      <p:pic>
        <p:nvPicPr>
          <p:cNvPr id="61442" name="Picture 2"/>
          <p:cNvPicPr>
            <a:picLocks noChangeAspect="1" noChangeArrowheads="1"/>
          </p:cNvPicPr>
          <p:nvPr/>
        </p:nvPicPr>
        <p:blipFill>
          <a:blip r:embed="rId3"/>
          <a:srcRect/>
          <a:stretch>
            <a:fillRect/>
          </a:stretch>
        </p:blipFill>
        <p:spPr bwMode="auto">
          <a:xfrm>
            <a:off x="1616075" y="1112838"/>
            <a:ext cx="5857875" cy="1762125"/>
          </a:xfrm>
          <a:prstGeom prst="rect">
            <a:avLst/>
          </a:prstGeom>
          <a:noFill/>
          <a:ln w="9525">
            <a:noFill/>
            <a:miter lim="800000"/>
            <a:headEnd/>
            <a:tailEnd/>
          </a:ln>
        </p:spPr>
      </p:pic>
      <p:pic>
        <p:nvPicPr>
          <p:cNvPr id="61443" name="Picture 3"/>
          <p:cNvPicPr>
            <a:picLocks noChangeAspect="1" noChangeArrowheads="1"/>
          </p:cNvPicPr>
          <p:nvPr/>
        </p:nvPicPr>
        <p:blipFill>
          <a:blip r:embed="rId4"/>
          <a:srcRect/>
          <a:stretch>
            <a:fillRect/>
          </a:stretch>
        </p:blipFill>
        <p:spPr bwMode="auto">
          <a:xfrm>
            <a:off x="2233613" y="3430588"/>
            <a:ext cx="4638675" cy="1933575"/>
          </a:xfrm>
          <a:prstGeom prst="rect">
            <a:avLst/>
          </a:prstGeom>
          <a:noFill/>
          <a:ln w="9525">
            <a:noFill/>
            <a:miter lim="800000"/>
            <a:headEnd/>
            <a:tailEnd/>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ctrTitle"/>
          </p:nvPr>
        </p:nvSpPr>
        <p:spPr bwMode="auto">
          <a:xfrm>
            <a:off x="455613" y="5216525"/>
            <a:ext cx="7607300" cy="7620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mtClean="0">
                <a:ea typeface="宋体" charset="-122"/>
              </a:rPr>
              <a:t>Precession Applications</a:t>
            </a:r>
            <a:endParaRPr lang="zh-CN" altLang="en-US" smtClean="0">
              <a:ea typeface="宋体" charset="-122"/>
            </a:endParaRPr>
          </a:p>
        </p:txBody>
      </p:sp>
      <p:sp>
        <p:nvSpPr>
          <p:cNvPr id="63490" name="Text Placeholder 5"/>
          <p:cNvSpPr>
            <a:spLocks noGrp="1"/>
          </p:cNvSpPr>
          <p:nvPr>
            <p:ph type="body" sz="quarter" idx="10"/>
          </p:nvPr>
        </p:nvSpPr>
        <p:spPr bwMode="auto">
          <a:xfrm>
            <a:off x="449263" y="6021388"/>
            <a:ext cx="1509712" cy="3540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mtClean="0">
                <a:ea typeface="宋体" charset="-122"/>
              </a:rPr>
              <a:t>Oct 23 2012</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2544763" y="76200"/>
            <a:ext cx="6370637" cy="598488"/>
          </a:xfrm>
        </p:spPr>
        <p:txBody>
          <a:bodyPr/>
          <a:lstStyle/>
          <a:p>
            <a:r>
              <a:rPr lang="en-US" altLang="zh-CN" smtClean="0">
                <a:ea typeface="宋体" charset="-122"/>
              </a:rPr>
              <a:t>Existing Precession Applications</a:t>
            </a:r>
            <a:endParaRPr lang="zh-CN" altLang="en-US" smtClean="0">
              <a:ea typeface="宋体" charset="-122"/>
            </a:endParaRPr>
          </a:p>
        </p:txBody>
      </p:sp>
      <p:graphicFrame>
        <p:nvGraphicFramePr>
          <p:cNvPr id="6" name="Content Placeholder 5"/>
          <p:cNvGraphicFramePr>
            <a:graphicFrameLocks noGrp="1"/>
          </p:cNvGraphicFramePr>
          <p:nvPr>
            <p:ph idx="1"/>
          </p:nvPr>
        </p:nvGraphicFramePr>
        <p:xfrm>
          <a:off x="304800" y="1025525"/>
          <a:ext cx="8534400" cy="513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a:xfrm>
            <a:off x="2076450" y="76200"/>
            <a:ext cx="7067550" cy="598488"/>
          </a:xfrm>
        </p:spPr>
        <p:txBody>
          <a:bodyPr/>
          <a:lstStyle/>
          <a:p>
            <a:r>
              <a:rPr lang="en-US" altLang="zh-CN" smtClean="0">
                <a:ea typeface="宋体" charset="-122"/>
              </a:rPr>
              <a:t>Different requirement for high side current sensing</a:t>
            </a:r>
            <a:endParaRPr lang="zh-CN" altLang="en-US" smtClean="0">
              <a:ea typeface="宋体" charset="-122"/>
            </a:endParaRPr>
          </a:p>
        </p:txBody>
      </p:sp>
      <p:graphicFrame>
        <p:nvGraphicFramePr>
          <p:cNvPr id="6" name="Content Placeholder 5"/>
          <p:cNvGraphicFramePr>
            <a:graphicFrameLocks noGrp="1"/>
          </p:cNvGraphicFramePr>
          <p:nvPr>
            <p:ph idx="1"/>
          </p:nvPr>
        </p:nvGraphicFramePr>
        <p:xfrm>
          <a:off x="304800" y="1025495"/>
          <a:ext cx="8534400" cy="513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544763" y="76200"/>
            <a:ext cx="6370637" cy="598488"/>
          </a:xfrm>
        </p:spPr>
        <p:txBody>
          <a:bodyPr/>
          <a:lstStyle/>
          <a:p>
            <a:r>
              <a:rPr lang="en-US" altLang="zh-CN" smtClean="0">
                <a:ea typeface="宋体" charset="-122"/>
              </a:rPr>
              <a:t>CLC1200 INA Current Sensing</a:t>
            </a:r>
            <a:endParaRPr lang="zh-CN" altLang="en-US" smtClean="0">
              <a:ea typeface="宋体" charset="-122"/>
            </a:endParaRPr>
          </a:p>
        </p:txBody>
      </p:sp>
      <p:pic>
        <p:nvPicPr>
          <p:cNvPr id="69634" name="Picture 2"/>
          <p:cNvPicPr>
            <a:picLocks noGrp="1" noChangeAspect="1" noChangeArrowheads="1"/>
          </p:cNvPicPr>
          <p:nvPr>
            <p:ph idx="1"/>
          </p:nvPr>
        </p:nvPicPr>
        <p:blipFill>
          <a:blip r:embed="rId3"/>
          <a:srcRect/>
          <a:stretch>
            <a:fillRect/>
          </a:stretch>
        </p:blipFill>
        <p:spPr>
          <a:xfrm>
            <a:off x="1962150" y="1506538"/>
            <a:ext cx="5219700" cy="4171950"/>
          </a:xfrm>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544763" y="76200"/>
            <a:ext cx="6370637" cy="598488"/>
          </a:xfrm>
        </p:spPr>
        <p:txBody>
          <a:bodyPr/>
          <a:lstStyle/>
          <a:p>
            <a:r>
              <a:rPr lang="en-US" altLang="zh-CN" smtClean="0">
                <a:ea typeface="宋体" charset="-122"/>
              </a:rPr>
              <a:t>Low Vcomm, high precision, low temperature drift, low noise, current sensing</a:t>
            </a:r>
            <a:endParaRPr lang="zh-CN" altLang="en-US" smtClean="0">
              <a:ea typeface="宋体" charset="-122"/>
            </a:endParaRPr>
          </a:p>
        </p:txBody>
      </p:sp>
      <p:pic>
        <p:nvPicPr>
          <p:cNvPr id="71682" name="Picture 2"/>
          <p:cNvPicPr>
            <a:picLocks noGrp="1" noChangeAspect="1" noChangeArrowheads="1"/>
          </p:cNvPicPr>
          <p:nvPr>
            <p:ph idx="1"/>
          </p:nvPr>
        </p:nvPicPr>
        <p:blipFill>
          <a:blip r:embed="rId3"/>
          <a:srcRect/>
          <a:stretch>
            <a:fillRect/>
          </a:stretch>
        </p:blipFill>
        <p:spPr>
          <a:xfrm>
            <a:off x="1141413" y="1025525"/>
            <a:ext cx="6861175" cy="5135563"/>
          </a:xfrm>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2544763" y="76200"/>
            <a:ext cx="6370637" cy="598488"/>
          </a:xfrm>
        </p:spPr>
        <p:txBody>
          <a:bodyPr/>
          <a:lstStyle/>
          <a:p>
            <a:r>
              <a:rPr lang="en-US" altLang="zh-CN" smtClean="0">
                <a:ea typeface="宋体" charset="-122"/>
              </a:rPr>
              <a:t>Advantage </a:t>
            </a:r>
            <a:endParaRPr lang="zh-CN" altLang="en-US" smtClean="0">
              <a:ea typeface="宋体" charset="-122"/>
            </a:endParaRPr>
          </a:p>
        </p:txBody>
      </p:sp>
      <p:graphicFrame>
        <p:nvGraphicFramePr>
          <p:cNvPr id="4" name="Content Placeholder 3"/>
          <p:cNvGraphicFramePr>
            <a:graphicFrameLocks noGrp="1"/>
          </p:cNvGraphicFramePr>
          <p:nvPr>
            <p:ph idx="1"/>
          </p:nvPr>
        </p:nvGraphicFramePr>
        <p:xfrm>
          <a:off x="304800" y="1025495"/>
          <a:ext cx="8534400" cy="513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ctrTitle"/>
          </p:nvPr>
        </p:nvSpPr>
        <p:spPr bwMode="auto">
          <a:xfrm>
            <a:off x="455613" y="5216525"/>
            <a:ext cx="7607300" cy="7620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800" smtClean="0">
                <a:ea typeface="宋体" charset="-122"/>
              </a:rPr>
              <a:t>Precession Product Overview - Amplifiers</a:t>
            </a:r>
          </a:p>
        </p:txBody>
      </p:sp>
      <p:sp>
        <p:nvSpPr>
          <p:cNvPr id="20482" name="Text Placeholder 6"/>
          <p:cNvSpPr>
            <a:spLocks noGrp="1"/>
          </p:cNvSpPr>
          <p:nvPr>
            <p:ph type="body" sz="quarter" idx="10"/>
          </p:nvPr>
        </p:nvSpPr>
        <p:spPr bwMode="auto">
          <a:xfrm>
            <a:off x="449263" y="6021388"/>
            <a:ext cx="1509712" cy="3540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mtClean="0">
                <a:ea typeface="宋体" charset="-122"/>
              </a:rPr>
              <a:t>10-23-2012</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2544763" y="76200"/>
            <a:ext cx="6370637" cy="598488"/>
          </a:xfrm>
        </p:spPr>
        <p:txBody>
          <a:bodyPr/>
          <a:lstStyle/>
          <a:p>
            <a:r>
              <a:rPr lang="en-US" altLang="zh-CN" smtClean="0">
                <a:ea typeface="宋体" charset="-122"/>
              </a:rPr>
              <a:t>Variation by different requirement</a:t>
            </a:r>
            <a:endParaRPr lang="zh-CN" altLang="en-US" smtClean="0">
              <a:ea typeface="宋体" charset="-122"/>
            </a:endParaRPr>
          </a:p>
        </p:txBody>
      </p:sp>
      <p:sp>
        <p:nvSpPr>
          <p:cNvPr id="75778" name="Content Placeholder 2"/>
          <p:cNvSpPr>
            <a:spLocks noGrp="1"/>
          </p:cNvSpPr>
          <p:nvPr>
            <p:ph idx="1"/>
          </p:nvPr>
        </p:nvSpPr>
        <p:spPr>
          <a:xfrm>
            <a:off x="304800" y="1025525"/>
            <a:ext cx="8534400" cy="5135563"/>
          </a:xfrm>
        </p:spPr>
        <p:txBody>
          <a:bodyPr/>
          <a:lstStyle/>
          <a:p>
            <a:r>
              <a:rPr altLang="zh-CN" smtClean="0">
                <a:ea typeface="宋体" charset="-122"/>
              </a:rPr>
              <a:t>Lower speed with better DC performance</a:t>
            </a:r>
          </a:p>
          <a:p>
            <a:pPr lvl="1"/>
            <a:r>
              <a:rPr lang="en-US" altLang="zh-CN" smtClean="0">
                <a:ea typeface="宋体" charset="-122"/>
              </a:rPr>
              <a:t>Limit the BW and filter more high frequency noise, also lower the integrated noise level</a:t>
            </a:r>
          </a:p>
          <a:p>
            <a:pPr lvl="1"/>
            <a:r>
              <a:rPr lang="en-US" altLang="zh-CN" smtClean="0">
                <a:ea typeface="宋体" charset="-122"/>
              </a:rPr>
              <a:t>Higher gain with lower shunt resistor, lower the thermal risk.</a:t>
            </a:r>
          </a:p>
          <a:p>
            <a:r>
              <a:rPr altLang="zh-CN" smtClean="0">
                <a:ea typeface="宋体" charset="-122"/>
              </a:rPr>
              <a:t>Higher speed with better AC performance</a:t>
            </a:r>
          </a:p>
          <a:p>
            <a:pPr lvl="1"/>
            <a:r>
              <a:rPr lang="en-US" altLang="zh-CN" smtClean="0">
                <a:ea typeface="宋体" charset="-122"/>
              </a:rPr>
              <a:t>Lower gain to get more bandwidth</a:t>
            </a:r>
          </a:p>
          <a:p>
            <a:pPr lvl="1"/>
            <a:r>
              <a:rPr lang="en-US" altLang="zh-CN" smtClean="0">
                <a:ea typeface="宋体" charset="-122"/>
              </a:rPr>
              <a:t>Bigger shunt resistor to get more voltage drop on shunt resistor, allowing lower gain setting.</a:t>
            </a:r>
          </a:p>
          <a:p>
            <a:r>
              <a:rPr altLang="zh-CN" smtClean="0">
                <a:ea typeface="宋体" charset="-122"/>
              </a:rPr>
              <a:t>5V power supply for the amplifier to match 3V/5V ADC with optimized output voltage range </a:t>
            </a:r>
          </a:p>
          <a:p>
            <a:r>
              <a:rPr altLang="zh-CN" smtClean="0">
                <a:ea typeface="宋体" charset="-122"/>
              </a:rPr>
              <a:t>12V power supply for the amplifier to extend common mode voltage to 48V or higher common mode voltage range</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544763" y="76200"/>
            <a:ext cx="6370637" cy="598488"/>
          </a:xfrm>
        </p:spPr>
        <p:txBody>
          <a:bodyPr/>
          <a:lstStyle/>
          <a:p>
            <a:r>
              <a:rPr lang="en-US" altLang="zh-CN" smtClean="0">
                <a:ea typeface="宋体" charset="-122"/>
              </a:rPr>
              <a:t>Optimize for different performance</a:t>
            </a:r>
            <a:endParaRPr lang="zh-CN" altLang="en-US" smtClean="0">
              <a:ea typeface="宋体" charset="-122"/>
            </a:endParaRPr>
          </a:p>
        </p:txBody>
      </p:sp>
      <p:pic>
        <p:nvPicPr>
          <p:cNvPr id="77826" name="Picture 2"/>
          <p:cNvPicPr>
            <a:picLocks noGrp="1" noChangeAspect="1" noChangeArrowheads="1"/>
          </p:cNvPicPr>
          <p:nvPr>
            <p:ph idx="1"/>
          </p:nvPr>
        </p:nvPicPr>
        <p:blipFill>
          <a:blip r:embed="rId3"/>
          <a:srcRect/>
          <a:stretch>
            <a:fillRect/>
          </a:stretch>
        </p:blipFill>
        <p:spPr>
          <a:xfrm>
            <a:off x="1141413" y="1025525"/>
            <a:ext cx="6861175" cy="5135563"/>
          </a:xfrm>
        </p:spPr>
      </p:pic>
      <p:sp>
        <p:nvSpPr>
          <p:cNvPr id="77827" name="Oval 3"/>
          <p:cNvSpPr>
            <a:spLocks noChangeArrowheads="1"/>
          </p:cNvSpPr>
          <p:nvPr/>
        </p:nvSpPr>
        <p:spPr bwMode="auto">
          <a:xfrm>
            <a:off x="4029075" y="1123950"/>
            <a:ext cx="863600" cy="446088"/>
          </a:xfrm>
          <a:prstGeom prst="ellipse">
            <a:avLst/>
          </a:prstGeom>
          <a:noFill/>
          <a:ln w="25400" algn="ctr">
            <a:solidFill>
              <a:schemeClr val="tx1"/>
            </a:solidFill>
            <a:round/>
            <a:headEnd/>
            <a:tailEnd/>
          </a:ln>
        </p:spPr>
        <p:txBody>
          <a:bodyPr/>
          <a:lstStyle/>
          <a:p>
            <a:pPr eaLnBrk="0" hangingPunct="0"/>
            <a:endParaRPr lang="zh-CN" altLang="en-US"/>
          </a:p>
        </p:txBody>
      </p:sp>
      <p:sp>
        <p:nvSpPr>
          <p:cNvPr id="77828" name="Oval 4"/>
          <p:cNvSpPr>
            <a:spLocks noChangeArrowheads="1"/>
          </p:cNvSpPr>
          <p:nvPr/>
        </p:nvSpPr>
        <p:spPr bwMode="auto">
          <a:xfrm>
            <a:off x="3895725" y="4897438"/>
            <a:ext cx="865188" cy="444500"/>
          </a:xfrm>
          <a:prstGeom prst="ellipse">
            <a:avLst/>
          </a:prstGeom>
          <a:noFill/>
          <a:ln w="25400" algn="ctr">
            <a:solidFill>
              <a:schemeClr val="tx1"/>
            </a:solidFill>
            <a:round/>
            <a:headEnd/>
            <a:tailEnd/>
          </a:ln>
        </p:spPr>
        <p:txBody>
          <a:bodyPr/>
          <a:lstStyle/>
          <a:p>
            <a:pPr eaLnBrk="0" hangingPunct="0"/>
            <a:endParaRPr lang="zh-CN" altLang="en-US"/>
          </a:p>
        </p:txBody>
      </p:sp>
      <p:sp>
        <p:nvSpPr>
          <p:cNvPr id="77829" name="Oval 5"/>
          <p:cNvSpPr>
            <a:spLocks noChangeArrowheads="1"/>
          </p:cNvSpPr>
          <p:nvPr/>
        </p:nvSpPr>
        <p:spPr bwMode="auto">
          <a:xfrm>
            <a:off x="3995738" y="1598613"/>
            <a:ext cx="865187" cy="444500"/>
          </a:xfrm>
          <a:prstGeom prst="ellipse">
            <a:avLst/>
          </a:prstGeom>
          <a:noFill/>
          <a:ln w="25400" algn="ctr">
            <a:solidFill>
              <a:schemeClr val="tx1"/>
            </a:solidFill>
            <a:round/>
            <a:headEnd/>
            <a:tailEnd/>
          </a:ln>
        </p:spPr>
        <p:txBody>
          <a:bodyPr/>
          <a:lstStyle/>
          <a:p>
            <a:pPr eaLnBrk="0" hangingPunct="0"/>
            <a:endParaRPr lang="zh-CN" altLang="en-US"/>
          </a:p>
        </p:txBody>
      </p:sp>
      <p:sp>
        <p:nvSpPr>
          <p:cNvPr id="77830" name="Oval 6"/>
          <p:cNvSpPr>
            <a:spLocks noChangeArrowheads="1"/>
          </p:cNvSpPr>
          <p:nvPr/>
        </p:nvSpPr>
        <p:spPr bwMode="auto">
          <a:xfrm>
            <a:off x="3957638" y="4465638"/>
            <a:ext cx="865187" cy="444500"/>
          </a:xfrm>
          <a:prstGeom prst="ellipse">
            <a:avLst/>
          </a:prstGeom>
          <a:noFill/>
          <a:ln w="25400" algn="ctr">
            <a:solidFill>
              <a:schemeClr val="tx1"/>
            </a:solidFill>
            <a:round/>
            <a:headEnd/>
            <a:tailEnd/>
          </a:ln>
        </p:spPr>
        <p:txBody>
          <a:bodyPr/>
          <a:lstStyle/>
          <a:p>
            <a:pPr eaLnBrk="0" hangingPunct="0"/>
            <a:endParaRPr lang="zh-CN" altLang="en-US"/>
          </a:p>
        </p:txBody>
      </p:sp>
      <p:sp>
        <p:nvSpPr>
          <p:cNvPr id="77831" name="Oval 7"/>
          <p:cNvSpPr>
            <a:spLocks noChangeArrowheads="1"/>
          </p:cNvSpPr>
          <p:nvPr/>
        </p:nvSpPr>
        <p:spPr bwMode="auto">
          <a:xfrm>
            <a:off x="1598613" y="2771775"/>
            <a:ext cx="612775" cy="836613"/>
          </a:xfrm>
          <a:prstGeom prst="ellipse">
            <a:avLst/>
          </a:prstGeom>
          <a:noFill/>
          <a:ln w="25400" algn="ctr">
            <a:solidFill>
              <a:schemeClr val="tx1"/>
            </a:solidFill>
            <a:round/>
            <a:headEnd/>
            <a:tailEnd/>
          </a:ln>
        </p:spPr>
        <p:txBody>
          <a:bodyPr/>
          <a:lstStyle/>
          <a:p>
            <a:pPr eaLnBrk="0" hangingPunct="0"/>
            <a:endParaRPr lang="zh-CN" altLang="en-US"/>
          </a:p>
        </p:txBody>
      </p:sp>
      <p:cxnSp>
        <p:nvCxnSpPr>
          <p:cNvPr id="77832" name="Straight Arrow Connector 9"/>
          <p:cNvCxnSpPr>
            <a:cxnSpLocks noChangeShapeType="1"/>
            <a:stCxn id="77827" idx="6"/>
          </p:cNvCxnSpPr>
          <p:nvPr/>
        </p:nvCxnSpPr>
        <p:spPr bwMode="auto">
          <a:xfrm>
            <a:off x="4892675" y="1346200"/>
            <a:ext cx="1681163" cy="100013"/>
          </a:xfrm>
          <a:prstGeom prst="straightConnector1">
            <a:avLst/>
          </a:prstGeom>
          <a:noFill/>
          <a:ln w="9525" algn="ctr">
            <a:solidFill>
              <a:schemeClr val="tx1"/>
            </a:solidFill>
            <a:round/>
            <a:headEnd/>
            <a:tailEnd type="arrow" w="med" len="med"/>
          </a:ln>
        </p:spPr>
      </p:cxnSp>
      <p:cxnSp>
        <p:nvCxnSpPr>
          <p:cNvPr id="77833" name="Straight Arrow Connector 11"/>
          <p:cNvCxnSpPr>
            <a:cxnSpLocks noChangeShapeType="1"/>
            <a:stCxn id="77828" idx="6"/>
          </p:cNvCxnSpPr>
          <p:nvPr/>
        </p:nvCxnSpPr>
        <p:spPr bwMode="auto">
          <a:xfrm flipV="1">
            <a:off x="4760913" y="1581150"/>
            <a:ext cx="1838325" cy="3538538"/>
          </a:xfrm>
          <a:prstGeom prst="straightConnector1">
            <a:avLst/>
          </a:prstGeom>
          <a:noFill/>
          <a:ln w="9525" algn="ctr">
            <a:solidFill>
              <a:schemeClr val="tx1"/>
            </a:solidFill>
            <a:round/>
            <a:headEnd/>
            <a:tailEnd type="arrow" w="med" len="med"/>
          </a:ln>
        </p:spPr>
      </p:cxnSp>
      <p:cxnSp>
        <p:nvCxnSpPr>
          <p:cNvPr id="77834" name="Straight Arrow Connector 13"/>
          <p:cNvCxnSpPr>
            <a:cxnSpLocks noChangeShapeType="1"/>
            <a:stCxn id="77829" idx="2"/>
          </p:cNvCxnSpPr>
          <p:nvPr/>
        </p:nvCxnSpPr>
        <p:spPr bwMode="auto">
          <a:xfrm flipH="1" flipV="1">
            <a:off x="2582863" y="1446213"/>
            <a:ext cx="1412875" cy="374650"/>
          </a:xfrm>
          <a:prstGeom prst="straightConnector1">
            <a:avLst/>
          </a:prstGeom>
          <a:noFill/>
          <a:ln w="9525" algn="ctr">
            <a:solidFill>
              <a:schemeClr val="tx1"/>
            </a:solidFill>
            <a:round/>
            <a:headEnd/>
            <a:tailEnd type="arrow" w="med" len="med"/>
          </a:ln>
        </p:spPr>
      </p:cxnSp>
      <p:cxnSp>
        <p:nvCxnSpPr>
          <p:cNvPr id="77835" name="Straight Arrow Connector 15"/>
          <p:cNvCxnSpPr>
            <a:cxnSpLocks noChangeShapeType="1"/>
            <a:stCxn id="77830" idx="2"/>
          </p:cNvCxnSpPr>
          <p:nvPr/>
        </p:nvCxnSpPr>
        <p:spPr bwMode="auto">
          <a:xfrm flipH="1" flipV="1">
            <a:off x="2520950" y="1593850"/>
            <a:ext cx="1436688" cy="3094038"/>
          </a:xfrm>
          <a:prstGeom prst="straightConnector1">
            <a:avLst/>
          </a:prstGeom>
          <a:noFill/>
          <a:ln w="9525" algn="ctr">
            <a:solidFill>
              <a:schemeClr val="tx1"/>
            </a:solidFill>
            <a:round/>
            <a:headEnd/>
            <a:tailEnd type="arrow" w="med" len="med"/>
          </a:ln>
        </p:spPr>
      </p:cxnSp>
      <p:sp>
        <p:nvSpPr>
          <p:cNvPr id="77836" name="TextBox 16"/>
          <p:cNvSpPr txBox="1">
            <a:spLocks noChangeArrowheads="1"/>
          </p:cNvSpPr>
          <p:nvPr/>
        </p:nvSpPr>
        <p:spPr bwMode="auto">
          <a:xfrm>
            <a:off x="6710363" y="1322388"/>
            <a:ext cx="2074862" cy="584200"/>
          </a:xfrm>
          <a:prstGeom prst="rect">
            <a:avLst/>
          </a:prstGeom>
          <a:noFill/>
          <a:ln w="9525">
            <a:noFill/>
            <a:miter lim="800000"/>
            <a:headEnd/>
            <a:tailEnd/>
          </a:ln>
        </p:spPr>
        <p:txBody>
          <a:bodyPr>
            <a:spAutoFit/>
          </a:bodyPr>
          <a:lstStyle/>
          <a:p>
            <a:pPr eaLnBrk="0" hangingPunct="0"/>
            <a:r>
              <a:rPr lang="en-US" altLang="zh-CN"/>
              <a:t>Change BW limit and phase margin</a:t>
            </a:r>
            <a:endParaRPr lang="zh-CN" altLang="en-US"/>
          </a:p>
        </p:txBody>
      </p:sp>
      <p:sp>
        <p:nvSpPr>
          <p:cNvPr id="77837" name="TextBox 17"/>
          <p:cNvSpPr txBox="1">
            <a:spLocks noChangeArrowheads="1"/>
          </p:cNvSpPr>
          <p:nvPr/>
        </p:nvSpPr>
        <p:spPr bwMode="auto">
          <a:xfrm>
            <a:off x="1162050" y="1247775"/>
            <a:ext cx="1482725" cy="338138"/>
          </a:xfrm>
          <a:prstGeom prst="rect">
            <a:avLst/>
          </a:prstGeom>
          <a:noFill/>
          <a:ln w="9525">
            <a:noFill/>
            <a:miter lim="800000"/>
            <a:headEnd/>
            <a:tailEnd/>
          </a:ln>
        </p:spPr>
        <p:txBody>
          <a:bodyPr>
            <a:spAutoFit/>
          </a:bodyPr>
          <a:lstStyle/>
          <a:p>
            <a:pPr eaLnBrk="0" hangingPunct="0"/>
            <a:r>
              <a:rPr lang="en-US" altLang="zh-CN"/>
              <a:t>Change gain</a:t>
            </a:r>
            <a:endParaRPr lang="zh-CN" altLang="en-US"/>
          </a:p>
        </p:txBody>
      </p:sp>
      <p:sp>
        <p:nvSpPr>
          <p:cNvPr id="77838" name="TextBox 18"/>
          <p:cNvSpPr txBox="1">
            <a:spLocks noChangeArrowheads="1"/>
          </p:cNvSpPr>
          <p:nvPr/>
        </p:nvSpPr>
        <p:spPr bwMode="auto">
          <a:xfrm>
            <a:off x="1446213" y="3632200"/>
            <a:ext cx="1790700" cy="585788"/>
          </a:xfrm>
          <a:prstGeom prst="rect">
            <a:avLst/>
          </a:prstGeom>
          <a:noFill/>
          <a:ln w="9525">
            <a:noFill/>
            <a:miter lim="800000"/>
            <a:headEnd/>
            <a:tailEnd/>
          </a:ln>
        </p:spPr>
        <p:txBody>
          <a:bodyPr>
            <a:spAutoFit/>
          </a:bodyPr>
          <a:lstStyle/>
          <a:p>
            <a:pPr eaLnBrk="0" hangingPunct="0"/>
            <a:r>
              <a:rPr lang="en-US" altLang="zh-CN"/>
              <a:t>Change shunt resistor</a:t>
            </a:r>
            <a:endParaRPr lang="zh-CN" altLang="en-US"/>
          </a:p>
        </p:txBody>
      </p:sp>
      <p:sp>
        <p:nvSpPr>
          <p:cNvPr id="77839" name="Oval 19"/>
          <p:cNvSpPr>
            <a:spLocks noChangeArrowheads="1"/>
          </p:cNvSpPr>
          <p:nvPr/>
        </p:nvSpPr>
        <p:spPr bwMode="auto">
          <a:xfrm>
            <a:off x="3879850" y="3887788"/>
            <a:ext cx="666750" cy="446087"/>
          </a:xfrm>
          <a:prstGeom prst="ellipse">
            <a:avLst/>
          </a:prstGeom>
          <a:noFill/>
          <a:ln w="25400" algn="ctr">
            <a:solidFill>
              <a:schemeClr val="tx1"/>
            </a:solidFill>
            <a:round/>
            <a:headEnd/>
            <a:tailEnd/>
          </a:ln>
        </p:spPr>
        <p:txBody>
          <a:bodyPr/>
          <a:lstStyle/>
          <a:p>
            <a:pPr eaLnBrk="0" hangingPunct="0"/>
            <a:endParaRPr lang="zh-CN" altLang="en-US"/>
          </a:p>
        </p:txBody>
      </p:sp>
      <p:cxnSp>
        <p:nvCxnSpPr>
          <p:cNvPr id="77840" name="Straight Arrow Connector 21"/>
          <p:cNvCxnSpPr>
            <a:cxnSpLocks noChangeShapeType="1"/>
          </p:cNvCxnSpPr>
          <p:nvPr/>
        </p:nvCxnSpPr>
        <p:spPr bwMode="auto">
          <a:xfrm flipH="1">
            <a:off x="2805113" y="4078288"/>
            <a:ext cx="1038225" cy="1816100"/>
          </a:xfrm>
          <a:prstGeom prst="straightConnector1">
            <a:avLst/>
          </a:prstGeom>
          <a:noFill/>
          <a:ln w="9525" algn="ctr">
            <a:solidFill>
              <a:schemeClr val="tx1"/>
            </a:solidFill>
            <a:round/>
            <a:headEnd/>
            <a:tailEnd type="arrow" w="med" len="med"/>
          </a:ln>
        </p:spPr>
      </p:cxnSp>
      <p:sp>
        <p:nvSpPr>
          <p:cNvPr id="77841" name="TextBox 22"/>
          <p:cNvSpPr txBox="1">
            <a:spLocks noChangeArrowheads="1"/>
          </p:cNvSpPr>
          <p:nvPr/>
        </p:nvSpPr>
        <p:spPr bwMode="auto">
          <a:xfrm>
            <a:off x="1384300" y="5894388"/>
            <a:ext cx="3756025" cy="584200"/>
          </a:xfrm>
          <a:prstGeom prst="rect">
            <a:avLst/>
          </a:prstGeom>
          <a:noFill/>
          <a:ln w="9525">
            <a:noFill/>
            <a:miter lim="800000"/>
            <a:headEnd/>
            <a:tailEnd/>
          </a:ln>
        </p:spPr>
        <p:txBody>
          <a:bodyPr>
            <a:spAutoFit/>
          </a:bodyPr>
          <a:lstStyle/>
          <a:p>
            <a:pPr eaLnBrk="0" hangingPunct="0"/>
            <a:r>
              <a:rPr lang="en-US" altLang="zh-CN"/>
              <a:t>Change Vcc to extend the input common mode voltage level.</a:t>
            </a:r>
            <a:endParaRPr lang="zh-CN" alt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2544763" y="76200"/>
            <a:ext cx="6370637" cy="598488"/>
          </a:xfrm>
        </p:spPr>
        <p:txBody>
          <a:bodyPr/>
          <a:lstStyle/>
          <a:p>
            <a:r>
              <a:rPr lang="en-US" altLang="zh-CN" smtClean="0">
                <a:ea typeface="宋体" charset="-122"/>
              </a:rPr>
              <a:t>High speed current sensing </a:t>
            </a:r>
            <a:endParaRPr lang="zh-CN" altLang="en-US" smtClean="0">
              <a:ea typeface="宋体" charset="-122"/>
            </a:endParaRPr>
          </a:p>
        </p:txBody>
      </p:sp>
      <p:pic>
        <p:nvPicPr>
          <p:cNvPr id="79874" name="Picture 2"/>
          <p:cNvPicPr>
            <a:picLocks noGrp="1" noChangeAspect="1" noChangeArrowheads="1"/>
          </p:cNvPicPr>
          <p:nvPr>
            <p:ph idx="1"/>
          </p:nvPr>
        </p:nvPicPr>
        <p:blipFill>
          <a:blip r:embed="rId3"/>
          <a:srcRect/>
          <a:stretch>
            <a:fillRect/>
          </a:stretch>
        </p:blipFill>
        <p:spPr>
          <a:xfrm>
            <a:off x="781050" y="1922463"/>
            <a:ext cx="7581900" cy="3343275"/>
          </a:xfrm>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544763" y="76200"/>
            <a:ext cx="6370637" cy="598488"/>
          </a:xfrm>
        </p:spPr>
        <p:txBody>
          <a:bodyPr/>
          <a:lstStyle/>
          <a:p>
            <a:r>
              <a:rPr lang="en-US" altLang="zh-CN" smtClean="0">
                <a:ea typeface="宋体" charset="-122"/>
              </a:rPr>
              <a:t>High voltage current sensing</a:t>
            </a:r>
            <a:endParaRPr lang="zh-CN" altLang="en-US" smtClean="0">
              <a:ea typeface="宋体" charset="-122"/>
            </a:endParaRPr>
          </a:p>
        </p:txBody>
      </p:sp>
      <p:pic>
        <p:nvPicPr>
          <p:cNvPr id="81922" name="Picture 2"/>
          <p:cNvPicPr>
            <a:picLocks noGrp="1" noChangeAspect="1" noChangeArrowheads="1"/>
          </p:cNvPicPr>
          <p:nvPr>
            <p:ph idx="1"/>
          </p:nvPr>
        </p:nvPicPr>
        <p:blipFill>
          <a:blip r:embed="rId3"/>
          <a:srcRect/>
          <a:stretch>
            <a:fillRect/>
          </a:stretch>
        </p:blipFill>
        <p:spPr>
          <a:xfrm>
            <a:off x="820738" y="1025525"/>
            <a:ext cx="7502525" cy="5135563"/>
          </a:xfr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tLang="zh-CN" smtClean="0">
                <a:ea typeface="宋体" charset="-122"/>
              </a:rPr>
              <a:t>Current sensor module</a:t>
            </a:r>
            <a:endParaRPr lang="zh-CN" altLang="en-US" smtClean="0">
              <a:ea typeface="宋体" charset="-122"/>
            </a:endParaRPr>
          </a:p>
        </p:txBody>
      </p:sp>
      <p:pic>
        <p:nvPicPr>
          <p:cNvPr id="83970" name="Picture 2"/>
          <p:cNvPicPr>
            <a:picLocks noGrp="1" noChangeAspect="1" noChangeArrowheads="1"/>
          </p:cNvPicPr>
          <p:nvPr>
            <p:ph idx="1"/>
          </p:nvPr>
        </p:nvPicPr>
        <p:blipFill>
          <a:blip r:embed="rId3"/>
          <a:srcRect/>
          <a:stretch>
            <a:fillRect/>
          </a:stretch>
        </p:blipFill>
        <p:spPr>
          <a:xfrm>
            <a:off x="725488" y="1185863"/>
            <a:ext cx="3305175" cy="2085975"/>
          </a:xfrm>
        </p:spPr>
      </p:pic>
      <p:pic>
        <p:nvPicPr>
          <p:cNvPr id="83971" name="Picture 3"/>
          <p:cNvPicPr>
            <a:picLocks noGrp="1" noChangeAspect="1" noChangeArrowheads="1"/>
          </p:cNvPicPr>
          <p:nvPr>
            <p:ph idx="11"/>
          </p:nvPr>
        </p:nvPicPr>
        <p:blipFill>
          <a:blip r:embed="rId4"/>
          <a:srcRect/>
          <a:stretch>
            <a:fillRect/>
          </a:stretch>
        </p:blipFill>
        <p:spPr>
          <a:xfrm>
            <a:off x="328613" y="3733800"/>
            <a:ext cx="4146550" cy="2286000"/>
          </a:xfrm>
        </p:spPr>
      </p:pic>
      <p:sp>
        <p:nvSpPr>
          <p:cNvPr id="83972" name="TextBox 9"/>
          <p:cNvSpPr txBox="1">
            <a:spLocks noChangeArrowheads="1"/>
          </p:cNvSpPr>
          <p:nvPr/>
        </p:nvSpPr>
        <p:spPr bwMode="auto">
          <a:xfrm>
            <a:off x="4683125" y="1074738"/>
            <a:ext cx="3978275" cy="1816100"/>
          </a:xfrm>
          <a:prstGeom prst="rect">
            <a:avLst/>
          </a:prstGeom>
          <a:noFill/>
          <a:ln w="9525">
            <a:noFill/>
            <a:miter lim="800000"/>
            <a:headEnd/>
            <a:tailEnd/>
          </a:ln>
        </p:spPr>
        <p:txBody>
          <a:bodyPr>
            <a:spAutoFit/>
          </a:bodyPr>
          <a:lstStyle/>
          <a:p>
            <a:pPr eaLnBrk="0" hangingPunct="0">
              <a:buFont typeface="Wingdings" pitchFamily="2" charset="2"/>
              <a:buChar char="p"/>
            </a:pPr>
            <a:r>
              <a:rPr lang="en-US" altLang="zh-CN"/>
              <a:t>Small size</a:t>
            </a:r>
          </a:p>
          <a:p>
            <a:pPr eaLnBrk="0" hangingPunct="0">
              <a:buFont typeface="Wingdings" pitchFamily="2" charset="2"/>
              <a:buChar char="p"/>
            </a:pPr>
            <a:r>
              <a:rPr lang="en-US" altLang="zh-CN"/>
              <a:t>Flexible input common mode voltage range adjustment</a:t>
            </a:r>
          </a:p>
          <a:p>
            <a:pPr eaLnBrk="0" hangingPunct="0">
              <a:buFont typeface="Wingdings" pitchFamily="2" charset="2"/>
              <a:buChar char="p"/>
            </a:pPr>
            <a:r>
              <a:rPr lang="en-US" altLang="zh-CN"/>
              <a:t>Flexible sensing range and output voltage range adjustment</a:t>
            </a:r>
          </a:p>
          <a:p>
            <a:pPr eaLnBrk="0" hangingPunct="0">
              <a:buFont typeface="Wingdings" pitchFamily="2" charset="2"/>
              <a:buChar char="p"/>
            </a:pPr>
            <a:r>
              <a:rPr lang="en-US" altLang="zh-CN"/>
              <a:t>Low cost</a:t>
            </a:r>
          </a:p>
          <a:p>
            <a:pPr eaLnBrk="0" hangingPunct="0">
              <a:buFont typeface="Wingdings" pitchFamily="2" charset="2"/>
              <a:buChar char="p"/>
            </a:pPr>
            <a:r>
              <a:rPr lang="en-US" altLang="zh-CN"/>
              <a:t>Shorten design cycle at system level</a:t>
            </a:r>
          </a:p>
        </p:txBody>
      </p:sp>
      <p:sp>
        <p:nvSpPr>
          <p:cNvPr id="13" name="Round Diagonal Corner Rectangle 12"/>
          <p:cNvSpPr/>
          <p:nvPr/>
        </p:nvSpPr>
        <p:spPr bwMode="auto">
          <a:xfrm>
            <a:off x="4836696" y="3880020"/>
            <a:ext cx="3850106" cy="1618411"/>
          </a:xfrm>
          <a:prstGeom prst="round2DiagRect">
            <a:avLst>
              <a:gd name="adj1" fmla="val 45392"/>
              <a:gd name="adj2" fmla="val 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eaLnBrk="0" hangingPunct="0">
              <a:defRPr/>
            </a:pPr>
            <a:r>
              <a:rPr lang="en-US" altLang="zh-CN" sz="2400" dirty="0">
                <a:solidFill>
                  <a:schemeClr val="tx1"/>
                </a:solidFill>
              </a:rPr>
              <a:t>Customize requirement accepted for module</a:t>
            </a:r>
            <a:endParaRPr lang="zh-CN" altLang="en-US" sz="2400" dirty="0">
              <a:solidFill>
                <a:schemeClr val="tx1"/>
              </a:solidFill>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zh-CN" smtClean="0">
                <a:ea typeface="宋体" charset="-122"/>
              </a:rPr>
              <a:t>Pressure Sensor</a:t>
            </a:r>
            <a:endParaRPr lang="zh-CN" altLang="en-US" smtClean="0">
              <a:ea typeface="宋体" charset="-122"/>
            </a:endParaRPr>
          </a:p>
        </p:txBody>
      </p:sp>
      <p:sp>
        <p:nvSpPr>
          <p:cNvPr id="86018" name="Content Placeholder 3"/>
          <p:cNvSpPr>
            <a:spLocks noGrp="1"/>
          </p:cNvSpPr>
          <p:nvPr>
            <p:ph idx="11"/>
          </p:nvPr>
        </p:nvSpPr>
        <p:spPr>
          <a:xfrm>
            <a:off x="304800" y="1025525"/>
            <a:ext cx="4137025" cy="5135563"/>
          </a:xfrm>
        </p:spPr>
        <p:txBody>
          <a:bodyPr/>
          <a:lstStyle/>
          <a:p>
            <a:r>
              <a:rPr altLang="zh-CN" smtClean="0">
                <a:ea typeface="宋体" charset="-122"/>
              </a:rPr>
              <a:t>High end – Instrumentation amplifier CLC1200</a:t>
            </a:r>
          </a:p>
          <a:p>
            <a:r>
              <a:rPr altLang="zh-CN" smtClean="0">
                <a:ea typeface="宋体" charset="-122"/>
              </a:rPr>
              <a:t>Low end – Precision amplifiers, CLC1003</a:t>
            </a:r>
          </a:p>
        </p:txBody>
      </p:sp>
      <p:pic>
        <p:nvPicPr>
          <p:cNvPr id="86019" name="Picture 4"/>
          <p:cNvPicPr>
            <a:picLocks noGrp="1" noChangeAspect="1" noChangeArrowheads="1"/>
          </p:cNvPicPr>
          <p:nvPr>
            <p:ph idx="12"/>
          </p:nvPr>
        </p:nvPicPr>
        <p:blipFill>
          <a:blip r:embed="rId3"/>
          <a:srcRect/>
          <a:stretch>
            <a:fillRect/>
          </a:stretch>
        </p:blipFill>
        <p:spPr>
          <a:xfrm>
            <a:off x="4975225" y="823913"/>
            <a:ext cx="2662238" cy="1700212"/>
          </a:xfrm>
        </p:spPr>
      </p:pic>
      <p:cxnSp>
        <p:nvCxnSpPr>
          <p:cNvPr id="86020" name="Straight Connector 15"/>
          <p:cNvCxnSpPr>
            <a:cxnSpLocks noChangeShapeType="1"/>
          </p:cNvCxnSpPr>
          <p:nvPr/>
        </p:nvCxnSpPr>
        <p:spPr bwMode="auto">
          <a:xfrm>
            <a:off x="4613275" y="2527300"/>
            <a:ext cx="3946525" cy="0"/>
          </a:xfrm>
          <a:prstGeom prst="line">
            <a:avLst/>
          </a:prstGeom>
          <a:noFill/>
          <a:ln w="34925" algn="ctr">
            <a:solidFill>
              <a:schemeClr val="tx1"/>
            </a:solidFill>
            <a:prstDash val="dash"/>
            <a:round/>
            <a:headEnd/>
            <a:tailEnd/>
          </a:ln>
        </p:spPr>
      </p:cxnSp>
      <p:pic>
        <p:nvPicPr>
          <p:cNvPr id="86021" name="Picture 2"/>
          <p:cNvPicPr>
            <a:picLocks noChangeAspect="1" noChangeArrowheads="1"/>
          </p:cNvPicPr>
          <p:nvPr/>
        </p:nvPicPr>
        <p:blipFill>
          <a:blip r:embed="rId4"/>
          <a:srcRect/>
          <a:stretch>
            <a:fillRect/>
          </a:stretch>
        </p:blipFill>
        <p:spPr bwMode="auto">
          <a:xfrm>
            <a:off x="1860550" y="2749550"/>
            <a:ext cx="5700713" cy="3022600"/>
          </a:xfrm>
          <a:prstGeom prst="rect">
            <a:avLst/>
          </a:prstGeom>
          <a:noFill/>
          <a:ln w="9525">
            <a:noFill/>
            <a:miter lim="800000"/>
            <a:headEnd/>
            <a:tailEnd/>
          </a:ln>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zh-CN" smtClean="0">
                <a:ea typeface="宋体" charset="-122"/>
              </a:rPr>
              <a:t>Weight Scale Sensor</a:t>
            </a:r>
            <a:endParaRPr lang="zh-CN" altLang="en-US" smtClean="0">
              <a:ea typeface="宋体" charset="-122"/>
            </a:endParaRPr>
          </a:p>
        </p:txBody>
      </p:sp>
      <p:sp>
        <p:nvSpPr>
          <p:cNvPr id="88066" name="Content Placeholder 3"/>
          <p:cNvSpPr>
            <a:spLocks noGrp="1"/>
          </p:cNvSpPr>
          <p:nvPr>
            <p:ph idx="11"/>
          </p:nvPr>
        </p:nvSpPr>
        <p:spPr>
          <a:xfrm>
            <a:off x="304800" y="1025525"/>
            <a:ext cx="4137025" cy="5135563"/>
          </a:xfrm>
        </p:spPr>
        <p:txBody>
          <a:bodyPr/>
          <a:lstStyle/>
          <a:p>
            <a:r>
              <a:rPr altLang="zh-CN" smtClean="0">
                <a:ea typeface="宋体" charset="-122"/>
              </a:rPr>
              <a:t>High end – Instrumentation amplifier CLC1200</a:t>
            </a:r>
          </a:p>
          <a:p>
            <a:r>
              <a:rPr altLang="zh-CN" smtClean="0">
                <a:ea typeface="宋体" charset="-122"/>
              </a:rPr>
              <a:t>Low end – Precision amplifiers, CLC1003</a:t>
            </a:r>
          </a:p>
        </p:txBody>
      </p:sp>
      <p:pic>
        <p:nvPicPr>
          <p:cNvPr id="88067" name="Picture 4"/>
          <p:cNvPicPr>
            <a:picLocks noGrp="1" noChangeAspect="1" noChangeArrowheads="1"/>
          </p:cNvPicPr>
          <p:nvPr>
            <p:ph idx="12"/>
          </p:nvPr>
        </p:nvPicPr>
        <p:blipFill>
          <a:blip r:embed="rId3"/>
          <a:srcRect/>
          <a:stretch>
            <a:fillRect/>
          </a:stretch>
        </p:blipFill>
        <p:spPr>
          <a:xfrm>
            <a:off x="4975225" y="823913"/>
            <a:ext cx="2662238" cy="1700212"/>
          </a:xfrm>
        </p:spPr>
      </p:pic>
      <p:pic>
        <p:nvPicPr>
          <p:cNvPr id="88068" name="Picture 2"/>
          <p:cNvPicPr>
            <a:picLocks noChangeAspect="1" noChangeArrowheads="1"/>
          </p:cNvPicPr>
          <p:nvPr/>
        </p:nvPicPr>
        <p:blipFill>
          <a:blip r:embed="rId4"/>
          <a:srcRect/>
          <a:stretch>
            <a:fillRect/>
          </a:stretch>
        </p:blipFill>
        <p:spPr bwMode="auto">
          <a:xfrm>
            <a:off x="1946275" y="2776538"/>
            <a:ext cx="4757738" cy="3384550"/>
          </a:xfrm>
          <a:prstGeom prst="rect">
            <a:avLst/>
          </a:prstGeom>
          <a:noFill/>
          <a:ln w="9525">
            <a:noFill/>
            <a:miter lim="800000"/>
            <a:headEnd/>
            <a:tailEnd/>
          </a:ln>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2544763" y="76200"/>
            <a:ext cx="6370637" cy="598488"/>
          </a:xfrm>
        </p:spPr>
        <p:txBody>
          <a:bodyPr/>
          <a:lstStyle/>
          <a:p>
            <a:r>
              <a:rPr lang="en-US" altLang="zh-CN" smtClean="0">
                <a:ea typeface="宋体" charset="-122"/>
              </a:rPr>
              <a:t>Flow Meters</a:t>
            </a:r>
            <a:endParaRPr lang="zh-CN" altLang="en-US" smtClean="0">
              <a:ea typeface="宋体" charset="-122"/>
            </a:endParaRPr>
          </a:p>
        </p:txBody>
      </p:sp>
      <p:grpSp>
        <p:nvGrpSpPr>
          <p:cNvPr id="90114" name="Content Placeholder 113"/>
          <p:cNvGrpSpPr>
            <a:grpSpLocks noGrp="1"/>
          </p:cNvGrpSpPr>
          <p:nvPr/>
        </p:nvGrpSpPr>
        <p:grpSpPr bwMode="auto">
          <a:xfrm>
            <a:off x="304800" y="1025525"/>
            <a:ext cx="8534400" cy="5135563"/>
            <a:chOff x="250825" y="1557338"/>
            <a:chExt cx="8674100" cy="4906962"/>
          </a:xfrm>
        </p:grpSpPr>
        <p:pic>
          <p:nvPicPr>
            <p:cNvPr id="90115" name="Picture 3" descr="未命名"/>
            <p:cNvPicPr>
              <a:picLocks noChangeAspect="1" noChangeArrowheads="1"/>
            </p:cNvPicPr>
            <p:nvPr/>
          </p:nvPicPr>
          <p:blipFill>
            <a:blip r:embed="rId3"/>
            <a:srcRect/>
            <a:stretch>
              <a:fillRect/>
            </a:stretch>
          </p:blipFill>
          <p:spPr bwMode="auto">
            <a:xfrm>
              <a:off x="1017588" y="2182813"/>
              <a:ext cx="2254250" cy="1282700"/>
            </a:xfrm>
            <a:prstGeom prst="rect">
              <a:avLst/>
            </a:prstGeom>
            <a:noFill/>
            <a:ln w="9525">
              <a:noFill/>
              <a:miter lim="800000"/>
              <a:headEnd/>
              <a:tailEnd/>
            </a:ln>
          </p:spPr>
        </p:pic>
        <p:sp>
          <p:nvSpPr>
            <p:cNvPr id="90116" name="Line 4"/>
            <p:cNvSpPr>
              <a:spLocks noChangeShapeType="1"/>
            </p:cNvSpPr>
            <p:nvPr/>
          </p:nvSpPr>
          <p:spPr bwMode="auto">
            <a:xfrm>
              <a:off x="2047875" y="2025650"/>
              <a:ext cx="3313113" cy="1588"/>
            </a:xfrm>
            <a:prstGeom prst="line">
              <a:avLst/>
            </a:prstGeom>
            <a:noFill/>
            <a:ln w="9525">
              <a:solidFill>
                <a:schemeClr val="tx1"/>
              </a:solidFill>
              <a:round/>
              <a:headEnd/>
              <a:tailEnd/>
            </a:ln>
          </p:spPr>
          <p:txBody>
            <a:bodyPr/>
            <a:lstStyle/>
            <a:p>
              <a:endParaRPr lang="zh-CN" altLang="en-US"/>
            </a:p>
          </p:txBody>
        </p:sp>
        <p:sp>
          <p:nvSpPr>
            <p:cNvPr id="90117" name="Line 5"/>
            <p:cNvSpPr>
              <a:spLocks noChangeShapeType="1"/>
            </p:cNvSpPr>
            <p:nvPr/>
          </p:nvSpPr>
          <p:spPr bwMode="auto">
            <a:xfrm>
              <a:off x="2768600" y="2312988"/>
              <a:ext cx="0" cy="0"/>
            </a:xfrm>
            <a:prstGeom prst="line">
              <a:avLst/>
            </a:prstGeom>
            <a:noFill/>
            <a:ln w="9525">
              <a:solidFill>
                <a:schemeClr val="tx1"/>
              </a:solidFill>
              <a:round/>
              <a:headEnd/>
              <a:tailEnd/>
            </a:ln>
          </p:spPr>
          <p:txBody>
            <a:bodyPr/>
            <a:lstStyle/>
            <a:p>
              <a:endParaRPr lang="zh-CN" altLang="en-US"/>
            </a:p>
          </p:txBody>
        </p:sp>
        <p:sp>
          <p:nvSpPr>
            <p:cNvPr id="90118" name="Text Box 6"/>
            <p:cNvSpPr txBox="1">
              <a:spLocks noChangeArrowheads="1"/>
            </p:cNvSpPr>
            <p:nvPr/>
          </p:nvSpPr>
          <p:spPr bwMode="auto">
            <a:xfrm>
              <a:off x="2846388" y="2460625"/>
              <a:ext cx="641350" cy="214313"/>
            </a:xfrm>
            <a:prstGeom prst="rect">
              <a:avLst/>
            </a:prstGeom>
            <a:noFill/>
            <a:ln w="9525">
              <a:noFill/>
              <a:miter lim="800000"/>
              <a:headEnd/>
              <a:tailEnd/>
            </a:ln>
          </p:spPr>
          <p:txBody>
            <a:bodyPr>
              <a:spAutoFit/>
            </a:bodyPr>
            <a:lstStyle/>
            <a:p>
              <a:pPr eaLnBrk="0" hangingPunct="0"/>
              <a:r>
                <a:rPr lang="zh-CN" altLang="en-US" sz="800"/>
                <a:t>热敏电阻</a:t>
              </a:r>
            </a:p>
          </p:txBody>
        </p:sp>
        <p:sp>
          <p:nvSpPr>
            <p:cNvPr id="90119" name="Text Box 7"/>
            <p:cNvSpPr txBox="1">
              <a:spLocks noChangeArrowheads="1"/>
            </p:cNvSpPr>
            <p:nvPr/>
          </p:nvSpPr>
          <p:spPr bwMode="auto">
            <a:xfrm>
              <a:off x="1184275" y="2241550"/>
              <a:ext cx="822325" cy="214313"/>
            </a:xfrm>
            <a:prstGeom prst="rect">
              <a:avLst/>
            </a:prstGeom>
            <a:noFill/>
            <a:ln w="9525">
              <a:noFill/>
              <a:miter lim="800000"/>
              <a:headEnd/>
              <a:tailEnd/>
            </a:ln>
          </p:spPr>
          <p:txBody>
            <a:bodyPr wrap="none">
              <a:spAutoFit/>
            </a:bodyPr>
            <a:lstStyle/>
            <a:p>
              <a:pPr eaLnBrk="0" hangingPunct="0"/>
              <a:r>
                <a:rPr lang="zh-CN" altLang="en-US" sz="800"/>
                <a:t>超声波换能器 </a:t>
              </a:r>
            </a:p>
          </p:txBody>
        </p:sp>
        <p:sp>
          <p:nvSpPr>
            <p:cNvPr id="90120" name="Text Box 8"/>
            <p:cNvSpPr txBox="1">
              <a:spLocks noChangeArrowheads="1"/>
            </p:cNvSpPr>
            <p:nvPr/>
          </p:nvSpPr>
          <p:spPr bwMode="auto">
            <a:xfrm>
              <a:off x="793750" y="3249613"/>
              <a:ext cx="822325" cy="214312"/>
            </a:xfrm>
            <a:prstGeom prst="rect">
              <a:avLst/>
            </a:prstGeom>
            <a:noFill/>
            <a:ln w="9525">
              <a:noFill/>
              <a:miter lim="800000"/>
              <a:headEnd/>
              <a:tailEnd/>
            </a:ln>
          </p:spPr>
          <p:txBody>
            <a:bodyPr wrap="none">
              <a:spAutoFit/>
            </a:bodyPr>
            <a:lstStyle/>
            <a:p>
              <a:pPr eaLnBrk="0" hangingPunct="0"/>
              <a:r>
                <a:rPr lang="zh-CN" altLang="en-US" sz="800"/>
                <a:t>超声波换能器 </a:t>
              </a:r>
            </a:p>
          </p:txBody>
        </p:sp>
        <p:sp>
          <p:nvSpPr>
            <p:cNvPr id="90121" name="AutoShape 9"/>
            <p:cNvSpPr>
              <a:spLocks noChangeArrowheads="1"/>
            </p:cNvSpPr>
            <p:nvPr/>
          </p:nvSpPr>
          <p:spPr bwMode="auto">
            <a:xfrm>
              <a:off x="5364163" y="1628775"/>
              <a:ext cx="1727200" cy="3384550"/>
            </a:xfrm>
            <a:prstGeom prst="roundRect">
              <a:avLst>
                <a:gd name="adj" fmla="val 16667"/>
              </a:avLst>
            </a:prstGeom>
            <a:noFill/>
            <a:ln w="9525">
              <a:solidFill>
                <a:schemeClr val="tx1"/>
              </a:solidFill>
              <a:round/>
              <a:headEnd/>
              <a:tailEnd/>
            </a:ln>
          </p:spPr>
          <p:txBody>
            <a:bodyPr wrap="none" anchor="ctr"/>
            <a:lstStyle/>
            <a:p>
              <a:pPr algn="ctr" eaLnBrk="0" hangingPunct="0"/>
              <a:r>
                <a:rPr lang="en-US" altLang="zh-CN" sz="1800" b="0"/>
                <a:t>MSP430</a:t>
              </a:r>
            </a:p>
            <a:p>
              <a:pPr algn="ctr" eaLnBrk="0" hangingPunct="0"/>
              <a:r>
                <a:rPr lang="zh-CN" altLang="en-US" sz="800"/>
                <a:t>热表水表行业很认可 </a:t>
              </a:r>
              <a:r>
                <a:rPr lang="en-US" altLang="zh-CN" sz="800"/>
                <a:t>TI 430</a:t>
              </a:r>
              <a:r>
                <a:rPr lang="zh-CN" altLang="en-US" sz="800"/>
                <a:t>的低功耗</a:t>
              </a:r>
            </a:p>
          </p:txBody>
        </p:sp>
        <p:sp>
          <p:nvSpPr>
            <p:cNvPr id="90122" name="AutoShape 10"/>
            <p:cNvSpPr>
              <a:spLocks noChangeArrowheads="1"/>
            </p:cNvSpPr>
            <p:nvPr/>
          </p:nvSpPr>
          <p:spPr bwMode="auto">
            <a:xfrm>
              <a:off x="5953125" y="4745038"/>
              <a:ext cx="604838" cy="236537"/>
            </a:xfrm>
            <a:prstGeom prst="flowChartProcess">
              <a:avLst/>
            </a:prstGeom>
            <a:solidFill>
              <a:srgbClr val="FFFF99">
                <a:alpha val="58823"/>
              </a:srgbClr>
            </a:solidFill>
            <a:ln w="9525">
              <a:solidFill>
                <a:schemeClr val="tx1"/>
              </a:solidFill>
              <a:miter lim="800000"/>
              <a:headEnd/>
              <a:tailEnd/>
            </a:ln>
          </p:spPr>
          <p:txBody>
            <a:bodyPr wrap="none" anchor="ctr"/>
            <a:lstStyle/>
            <a:p>
              <a:pPr algn="ctr" eaLnBrk="0" hangingPunct="0"/>
              <a:r>
                <a:rPr lang="en-US" altLang="zh-CN" sz="900">
                  <a:solidFill>
                    <a:schemeClr val="folHlink"/>
                  </a:solidFill>
                </a:rPr>
                <a:t>I2C</a:t>
              </a:r>
            </a:p>
          </p:txBody>
        </p:sp>
        <p:grpSp>
          <p:nvGrpSpPr>
            <p:cNvPr id="90123" name="Group 11"/>
            <p:cNvGrpSpPr>
              <a:grpSpLocks/>
            </p:cNvGrpSpPr>
            <p:nvPr/>
          </p:nvGrpSpPr>
          <p:grpSpPr bwMode="auto">
            <a:xfrm rot="-5400000">
              <a:off x="7439025" y="1714500"/>
              <a:ext cx="392113" cy="652463"/>
              <a:chOff x="4377" y="1298"/>
              <a:chExt cx="183" cy="318"/>
            </a:xfrm>
          </p:grpSpPr>
          <p:sp>
            <p:nvSpPr>
              <p:cNvPr id="90165" name="AutoShape 12"/>
              <p:cNvSpPr>
                <a:spLocks noChangeArrowheads="1"/>
              </p:cNvSpPr>
              <p:nvPr/>
            </p:nvSpPr>
            <p:spPr bwMode="auto">
              <a:xfrm>
                <a:off x="4377" y="1298"/>
                <a:ext cx="136" cy="272"/>
              </a:xfrm>
              <a:prstGeom prst="roundRect">
                <a:avLst>
                  <a:gd name="adj" fmla="val 16667"/>
                </a:avLst>
              </a:prstGeom>
              <a:solidFill>
                <a:srgbClr val="99CC00"/>
              </a:solidFill>
              <a:ln w="9525">
                <a:solidFill>
                  <a:schemeClr val="tx1"/>
                </a:solidFill>
                <a:round/>
                <a:headEnd/>
                <a:tailEnd/>
              </a:ln>
            </p:spPr>
            <p:txBody>
              <a:bodyPr vert="eaVert" wrap="none" anchor="ctr"/>
              <a:lstStyle/>
              <a:p>
                <a:pPr algn="ctr" eaLnBrk="0" hangingPunct="0"/>
                <a:endParaRPr lang="en-US" altLang="zh-CN" sz="1000"/>
              </a:p>
            </p:txBody>
          </p:sp>
          <p:sp>
            <p:nvSpPr>
              <p:cNvPr id="90166" name="Text Box 13"/>
              <p:cNvSpPr txBox="1">
                <a:spLocks noChangeArrowheads="1"/>
              </p:cNvSpPr>
              <p:nvPr/>
            </p:nvSpPr>
            <p:spPr bwMode="auto">
              <a:xfrm>
                <a:off x="4403" y="1298"/>
                <a:ext cx="157" cy="318"/>
              </a:xfrm>
              <a:prstGeom prst="rect">
                <a:avLst/>
              </a:prstGeom>
              <a:noFill/>
              <a:ln w="9525">
                <a:noFill/>
                <a:miter lim="800000"/>
                <a:headEnd/>
                <a:tailEnd/>
              </a:ln>
            </p:spPr>
            <p:txBody>
              <a:bodyPr vert="eaVert">
                <a:spAutoFit/>
              </a:bodyPr>
              <a:lstStyle/>
              <a:p>
                <a:pPr eaLnBrk="0" hangingPunct="0"/>
                <a:r>
                  <a:rPr lang="en-US" altLang="zh-CN" sz="1000"/>
                  <a:t>Battery</a:t>
                </a:r>
                <a:endParaRPr lang="zh-CN" altLang="en-US" sz="1000"/>
              </a:p>
            </p:txBody>
          </p:sp>
        </p:grpSp>
        <p:sp>
          <p:nvSpPr>
            <p:cNvPr id="90124" name="Line 14"/>
            <p:cNvSpPr>
              <a:spLocks noChangeShapeType="1"/>
            </p:cNvSpPr>
            <p:nvPr/>
          </p:nvSpPr>
          <p:spPr bwMode="auto">
            <a:xfrm flipH="1">
              <a:off x="7088188" y="2114550"/>
              <a:ext cx="215900" cy="0"/>
            </a:xfrm>
            <a:prstGeom prst="line">
              <a:avLst/>
            </a:prstGeom>
            <a:noFill/>
            <a:ln w="9525">
              <a:solidFill>
                <a:schemeClr val="tx1"/>
              </a:solidFill>
              <a:round/>
              <a:headEnd/>
              <a:tailEnd type="triangle" w="med" len="med"/>
            </a:ln>
          </p:spPr>
          <p:txBody>
            <a:bodyPr/>
            <a:lstStyle/>
            <a:p>
              <a:endParaRPr lang="zh-CN" altLang="en-US"/>
            </a:p>
          </p:txBody>
        </p:sp>
        <p:sp>
          <p:nvSpPr>
            <p:cNvPr id="90125" name="Text Box 16"/>
            <p:cNvSpPr txBox="1">
              <a:spLocks noChangeArrowheads="1"/>
            </p:cNvSpPr>
            <p:nvPr/>
          </p:nvSpPr>
          <p:spPr bwMode="auto">
            <a:xfrm>
              <a:off x="6372225" y="3644900"/>
              <a:ext cx="660400" cy="365125"/>
            </a:xfrm>
            <a:prstGeom prst="rect">
              <a:avLst/>
            </a:prstGeom>
            <a:solidFill>
              <a:srgbClr val="FFFF99"/>
            </a:solidFill>
            <a:ln w="9525">
              <a:noFill/>
              <a:miter lim="800000"/>
              <a:headEnd/>
              <a:tailEnd/>
            </a:ln>
          </p:spPr>
          <p:txBody>
            <a:bodyPr wrap="none">
              <a:spAutoFit/>
            </a:bodyPr>
            <a:lstStyle/>
            <a:p>
              <a:pPr eaLnBrk="0" hangingPunct="0"/>
              <a:r>
                <a:rPr lang="en-US" altLang="zh-CN" sz="900">
                  <a:solidFill>
                    <a:schemeClr val="folHlink"/>
                  </a:solidFill>
                </a:rPr>
                <a:t>M-bus</a:t>
              </a:r>
            </a:p>
            <a:p>
              <a:pPr eaLnBrk="0" hangingPunct="0"/>
              <a:r>
                <a:rPr lang="en-US" altLang="zh-CN" sz="900">
                  <a:solidFill>
                    <a:schemeClr val="folHlink"/>
                  </a:solidFill>
                </a:rPr>
                <a:t>interface</a:t>
              </a:r>
            </a:p>
          </p:txBody>
        </p:sp>
        <p:pic>
          <p:nvPicPr>
            <p:cNvPr id="90126" name="Picture 125" descr="未命名"/>
            <p:cNvPicPr>
              <a:picLocks noChangeAspect="1" noChangeArrowheads="1"/>
            </p:cNvPicPr>
            <p:nvPr/>
          </p:nvPicPr>
          <p:blipFill>
            <a:blip r:embed="rId4"/>
            <a:srcRect/>
            <a:stretch>
              <a:fillRect/>
            </a:stretch>
          </p:blipFill>
          <p:spPr bwMode="auto">
            <a:xfrm>
              <a:off x="4119563" y="5278438"/>
              <a:ext cx="1152525" cy="585787"/>
            </a:xfrm>
            <a:prstGeom prst="rect">
              <a:avLst/>
            </a:prstGeom>
            <a:noFill/>
            <a:ln w="9525">
              <a:noFill/>
              <a:miter lim="800000"/>
              <a:headEnd/>
              <a:tailEnd/>
            </a:ln>
          </p:spPr>
        </p:pic>
        <p:sp>
          <p:nvSpPr>
            <p:cNvPr id="90127" name="AutoShape 18"/>
            <p:cNvSpPr>
              <a:spLocks noChangeArrowheads="1"/>
            </p:cNvSpPr>
            <p:nvPr/>
          </p:nvSpPr>
          <p:spPr bwMode="auto">
            <a:xfrm>
              <a:off x="6080125" y="4978400"/>
              <a:ext cx="287338" cy="288925"/>
            </a:xfrm>
            <a:prstGeom prst="downArrow">
              <a:avLst>
                <a:gd name="adj1" fmla="val 50000"/>
                <a:gd name="adj2" fmla="val 25138"/>
              </a:avLst>
            </a:prstGeom>
            <a:solidFill>
              <a:srgbClr val="800000"/>
            </a:solidFill>
            <a:ln w="9525">
              <a:solidFill>
                <a:schemeClr val="tx1"/>
              </a:solidFill>
              <a:miter lim="800000"/>
              <a:headEnd/>
              <a:tailEnd/>
            </a:ln>
          </p:spPr>
          <p:txBody>
            <a:bodyPr vert="eaVert" wrap="none" anchor="ctr"/>
            <a:lstStyle/>
            <a:p>
              <a:pPr eaLnBrk="0" hangingPunct="0"/>
              <a:endParaRPr lang="zh-CN" altLang="en-US"/>
            </a:p>
          </p:txBody>
        </p:sp>
        <p:sp>
          <p:nvSpPr>
            <p:cNvPr id="90128" name="AutoShape 19"/>
            <p:cNvSpPr>
              <a:spLocks noChangeArrowheads="1"/>
            </p:cNvSpPr>
            <p:nvPr/>
          </p:nvSpPr>
          <p:spPr bwMode="auto">
            <a:xfrm>
              <a:off x="7304088" y="3684588"/>
              <a:ext cx="504825" cy="215900"/>
            </a:xfrm>
            <a:prstGeom prst="roundRect">
              <a:avLst>
                <a:gd name="adj" fmla="val 16667"/>
              </a:avLst>
            </a:prstGeom>
            <a:solidFill>
              <a:srgbClr val="00FF00"/>
            </a:solidFill>
            <a:ln w="9525">
              <a:solidFill>
                <a:schemeClr val="tx1"/>
              </a:solidFill>
              <a:round/>
              <a:headEnd/>
              <a:tailEnd/>
            </a:ln>
          </p:spPr>
          <p:txBody>
            <a:bodyPr wrap="none" anchor="ctr"/>
            <a:lstStyle/>
            <a:p>
              <a:pPr algn="ctr" eaLnBrk="0" hangingPunct="0"/>
              <a:r>
                <a:rPr lang="en-US" altLang="zh-CN" sz="800"/>
                <a:t>M-BUS</a:t>
              </a:r>
            </a:p>
          </p:txBody>
        </p:sp>
        <p:sp>
          <p:nvSpPr>
            <p:cNvPr id="90129" name="AutoShape 20"/>
            <p:cNvSpPr>
              <a:spLocks noChangeArrowheads="1"/>
            </p:cNvSpPr>
            <p:nvPr/>
          </p:nvSpPr>
          <p:spPr bwMode="auto">
            <a:xfrm>
              <a:off x="7088188" y="3756025"/>
              <a:ext cx="215900" cy="71438"/>
            </a:xfrm>
            <a:prstGeom prst="leftRightArrow">
              <a:avLst>
                <a:gd name="adj1" fmla="val 50000"/>
                <a:gd name="adj2" fmla="val 60444"/>
              </a:avLst>
            </a:prstGeom>
            <a:solidFill>
              <a:srgbClr val="0000FF"/>
            </a:solidFill>
            <a:ln w="9525">
              <a:solidFill>
                <a:schemeClr val="tx1"/>
              </a:solidFill>
              <a:miter lim="800000"/>
              <a:headEnd/>
              <a:tailEnd/>
            </a:ln>
          </p:spPr>
          <p:txBody>
            <a:bodyPr wrap="none" anchor="ctr"/>
            <a:lstStyle/>
            <a:p>
              <a:pPr eaLnBrk="0" hangingPunct="0"/>
              <a:endParaRPr lang="zh-CN" altLang="en-US"/>
            </a:p>
          </p:txBody>
        </p:sp>
        <p:sp>
          <p:nvSpPr>
            <p:cNvPr id="90130" name="AutoShape 21"/>
            <p:cNvSpPr>
              <a:spLocks noChangeArrowheads="1"/>
            </p:cNvSpPr>
            <p:nvPr/>
          </p:nvSpPr>
          <p:spPr bwMode="auto">
            <a:xfrm>
              <a:off x="7304088" y="3683000"/>
              <a:ext cx="504825" cy="720725"/>
            </a:xfrm>
            <a:prstGeom prst="roundRect">
              <a:avLst>
                <a:gd name="adj" fmla="val 16667"/>
              </a:avLst>
            </a:prstGeom>
            <a:noFill/>
            <a:ln w="9525" cap="rnd">
              <a:solidFill>
                <a:schemeClr val="tx1"/>
              </a:solidFill>
              <a:prstDash val="sysDot"/>
              <a:round/>
              <a:headEnd/>
              <a:tailEnd/>
            </a:ln>
          </p:spPr>
          <p:txBody>
            <a:bodyPr wrap="none" anchor="ctr"/>
            <a:lstStyle/>
            <a:p>
              <a:pPr algn="ctr" eaLnBrk="0" hangingPunct="0"/>
              <a:endParaRPr lang="zh-CN" altLang="en-US" sz="1800" b="0"/>
            </a:p>
          </p:txBody>
        </p:sp>
        <p:sp>
          <p:nvSpPr>
            <p:cNvPr id="90131" name="Text Box 22"/>
            <p:cNvSpPr txBox="1">
              <a:spLocks noChangeArrowheads="1"/>
            </p:cNvSpPr>
            <p:nvPr/>
          </p:nvSpPr>
          <p:spPr bwMode="auto">
            <a:xfrm>
              <a:off x="7304088" y="4189413"/>
              <a:ext cx="493712" cy="214312"/>
            </a:xfrm>
            <a:prstGeom prst="rect">
              <a:avLst/>
            </a:prstGeom>
            <a:noFill/>
            <a:ln w="9525">
              <a:noFill/>
              <a:miter lim="800000"/>
              <a:headEnd/>
              <a:tailEnd/>
            </a:ln>
          </p:spPr>
          <p:txBody>
            <a:bodyPr wrap="none">
              <a:spAutoFit/>
            </a:bodyPr>
            <a:lstStyle/>
            <a:p>
              <a:pPr eaLnBrk="0" hangingPunct="0"/>
              <a:r>
                <a:rPr lang="en-US" altLang="zh-CN" sz="800"/>
                <a:t>option</a:t>
              </a:r>
            </a:p>
          </p:txBody>
        </p:sp>
        <p:sp>
          <p:nvSpPr>
            <p:cNvPr id="90132" name="Text Box 24"/>
            <p:cNvSpPr txBox="1">
              <a:spLocks noChangeArrowheads="1"/>
            </p:cNvSpPr>
            <p:nvPr/>
          </p:nvSpPr>
          <p:spPr bwMode="auto">
            <a:xfrm>
              <a:off x="7737475" y="3460750"/>
              <a:ext cx="1187450" cy="366713"/>
            </a:xfrm>
            <a:prstGeom prst="rect">
              <a:avLst/>
            </a:prstGeom>
            <a:noFill/>
            <a:ln w="9525">
              <a:noFill/>
              <a:miter lim="800000"/>
              <a:headEnd/>
              <a:tailEnd/>
            </a:ln>
          </p:spPr>
          <p:txBody>
            <a:bodyPr>
              <a:spAutoFit/>
            </a:bodyPr>
            <a:lstStyle/>
            <a:p>
              <a:pPr eaLnBrk="0" hangingPunct="0"/>
              <a:r>
                <a:rPr lang="en-US" altLang="zh-CN" sz="1200"/>
                <a:t>TI </a:t>
              </a:r>
              <a:r>
                <a:rPr lang="en-US" altLang="zh-CN" sz="900"/>
                <a:t> </a:t>
              </a:r>
              <a:r>
                <a:rPr lang="en-US" altLang="zh-CN" sz="900">
                  <a:solidFill>
                    <a:srgbClr val="FF0000"/>
                  </a:solidFill>
                </a:rPr>
                <a:t>TSS721(</a:t>
              </a:r>
              <a:r>
                <a:rPr lang="zh-CN" altLang="en-US" sz="900">
                  <a:solidFill>
                    <a:srgbClr val="FF0000"/>
                  </a:solidFill>
                </a:rPr>
                <a:t>标配</a:t>
              </a:r>
              <a:r>
                <a:rPr lang="en-US" altLang="zh-CN" sz="900">
                  <a:solidFill>
                    <a:srgbClr val="FF0000"/>
                  </a:solidFill>
                </a:rPr>
                <a:t>)</a:t>
              </a:r>
              <a:r>
                <a:rPr lang="en-US" altLang="zh-CN" sz="1800" b="0"/>
                <a:t> </a:t>
              </a:r>
            </a:p>
          </p:txBody>
        </p:sp>
        <p:pic>
          <p:nvPicPr>
            <p:cNvPr id="90133" name="Picture 25" descr="20071018163950828"/>
            <p:cNvPicPr>
              <a:picLocks noChangeAspect="1" noChangeArrowheads="1"/>
            </p:cNvPicPr>
            <p:nvPr/>
          </p:nvPicPr>
          <p:blipFill>
            <a:blip r:embed="rId5"/>
            <a:srcRect/>
            <a:stretch>
              <a:fillRect/>
            </a:stretch>
          </p:blipFill>
          <p:spPr bwMode="auto">
            <a:xfrm>
              <a:off x="250825" y="4724400"/>
              <a:ext cx="2438400" cy="1739900"/>
            </a:xfrm>
            <a:prstGeom prst="rect">
              <a:avLst/>
            </a:prstGeom>
            <a:noFill/>
            <a:ln w="9525">
              <a:noFill/>
              <a:miter lim="800000"/>
              <a:headEnd/>
              <a:tailEnd/>
            </a:ln>
          </p:spPr>
        </p:pic>
        <p:sp>
          <p:nvSpPr>
            <p:cNvPr id="90134" name="Rectangle 26"/>
            <p:cNvSpPr>
              <a:spLocks noChangeArrowheads="1"/>
            </p:cNvSpPr>
            <p:nvPr/>
          </p:nvSpPr>
          <p:spPr bwMode="auto">
            <a:xfrm>
              <a:off x="5360988" y="1955800"/>
              <a:ext cx="576262" cy="215900"/>
            </a:xfrm>
            <a:prstGeom prst="rect">
              <a:avLst/>
            </a:prstGeom>
            <a:solidFill>
              <a:srgbClr val="FFFF99">
                <a:alpha val="58823"/>
              </a:srgbClr>
            </a:solidFill>
            <a:ln w="9525">
              <a:solidFill>
                <a:schemeClr val="tx1"/>
              </a:solidFill>
              <a:miter lim="800000"/>
              <a:headEnd/>
              <a:tailEnd/>
            </a:ln>
          </p:spPr>
          <p:txBody>
            <a:bodyPr wrap="none" anchor="ctr"/>
            <a:lstStyle/>
            <a:p>
              <a:pPr algn="ctr" eaLnBrk="0" hangingPunct="0"/>
              <a:r>
                <a:rPr lang="en-US" altLang="zh-CN" sz="900">
                  <a:solidFill>
                    <a:schemeClr val="folHlink"/>
                  </a:solidFill>
                </a:rPr>
                <a:t>Timer</a:t>
              </a:r>
            </a:p>
          </p:txBody>
        </p:sp>
        <p:sp>
          <p:nvSpPr>
            <p:cNvPr id="90135" name="Text Box 27"/>
            <p:cNvSpPr txBox="1">
              <a:spLocks noChangeArrowheads="1"/>
            </p:cNvSpPr>
            <p:nvPr/>
          </p:nvSpPr>
          <p:spPr bwMode="auto">
            <a:xfrm>
              <a:off x="1979613" y="1595438"/>
              <a:ext cx="1073150" cy="244475"/>
            </a:xfrm>
            <a:prstGeom prst="rect">
              <a:avLst/>
            </a:prstGeom>
            <a:noFill/>
            <a:ln w="9525">
              <a:noFill/>
              <a:miter lim="800000"/>
              <a:headEnd/>
              <a:tailEnd/>
            </a:ln>
          </p:spPr>
          <p:txBody>
            <a:bodyPr wrap="none">
              <a:spAutoFit/>
            </a:bodyPr>
            <a:lstStyle/>
            <a:p>
              <a:pPr eaLnBrk="0" hangingPunct="0"/>
              <a:r>
                <a:rPr lang="zh-CN" altLang="en-US" sz="1000"/>
                <a:t>两相超声波脉冲</a:t>
              </a:r>
            </a:p>
          </p:txBody>
        </p:sp>
        <p:sp>
          <p:nvSpPr>
            <p:cNvPr id="90136" name="AutoShape 28"/>
            <p:cNvSpPr>
              <a:spLocks noChangeArrowheads="1"/>
            </p:cNvSpPr>
            <p:nvPr/>
          </p:nvSpPr>
          <p:spPr bwMode="auto">
            <a:xfrm>
              <a:off x="7304088" y="3900488"/>
              <a:ext cx="504825"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eaLnBrk="0" hangingPunct="0"/>
              <a:r>
                <a:rPr lang="en-US" altLang="zh-CN" sz="900"/>
                <a:t>RS-485</a:t>
              </a:r>
            </a:p>
          </p:txBody>
        </p:sp>
        <p:sp>
          <p:nvSpPr>
            <p:cNvPr id="90137" name="Line 29"/>
            <p:cNvSpPr>
              <a:spLocks noChangeShapeType="1"/>
            </p:cNvSpPr>
            <p:nvPr/>
          </p:nvSpPr>
          <p:spPr bwMode="auto">
            <a:xfrm>
              <a:off x="2840038" y="2387600"/>
              <a:ext cx="2520950" cy="0"/>
            </a:xfrm>
            <a:prstGeom prst="line">
              <a:avLst/>
            </a:prstGeom>
            <a:noFill/>
            <a:ln w="9525">
              <a:solidFill>
                <a:schemeClr val="tx1"/>
              </a:solidFill>
              <a:round/>
              <a:headEnd/>
              <a:tailEnd type="triangle" w="med" len="med"/>
            </a:ln>
          </p:spPr>
          <p:txBody>
            <a:bodyPr/>
            <a:lstStyle/>
            <a:p>
              <a:endParaRPr lang="zh-CN" altLang="en-US"/>
            </a:p>
          </p:txBody>
        </p:sp>
        <p:sp>
          <p:nvSpPr>
            <p:cNvPr id="90138" name="Line 30"/>
            <p:cNvSpPr>
              <a:spLocks noChangeShapeType="1"/>
            </p:cNvSpPr>
            <p:nvPr/>
          </p:nvSpPr>
          <p:spPr bwMode="auto">
            <a:xfrm>
              <a:off x="2768600" y="2312988"/>
              <a:ext cx="0" cy="0"/>
            </a:xfrm>
            <a:prstGeom prst="line">
              <a:avLst/>
            </a:prstGeom>
            <a:noFill/>
            <a:ln w="9525">
              <a:solidFill>
                <a:schemeClr val="tx1"/>
              </a:solidFill>
              <a:round/>
              <a:headEnd/>
              <a:tailEnd/>
            </a:ln>
          </p:spPr>
          <p:txBody>
            <a:bodyPr/>
            <a:lstStyle/>
            <a:p>
              <a:endParaRPr lang="zh-CN" altLang="en-US"/>
            </a:p>
          </p:txBody>
        </p:sp>
        <p:sp>
          <p:nvSpPr>
            <p:cNvPr id="90139" name="Text Box 31"/>
            <p:cNvSpPr txBox="1">
              <a:spLocks noChangeArrowheads="1"/>
            </p:cNvSpPr>
            <p:nvPr/>
          </p:nvSpPr>
          <p:spPr bwMode="auto">
            <a:xfrm>
              <a:off x="1184275" y="2241550"/>
              <a:ext cx="822325" cy="214313"/>
            </a:xfrm>
            <a:prstGeom prst="rect">
              <a:avLst/>
            </a:prstGeom>
            <a:noFill/>
            <a:ln w="9525">
              <a:noFill/>
              <a:miter lim="800000"/>
              <a:headEnd/>
              <a:tailEnd/>
            </a:ln>
          </p:spPr>
          <p:txBody>
            <a:bodyPr wrap="none">
              <a:spAutoFit/>
            </a:bodyPr>
            <a:lstStyle/>
            <a:p>
              <a:pPr eaLnBrk="0" hangingPunct="0"/>
              <a:r>
                <a:rPr lang="zh-CN" altLang="en-US" sz="800"/>
                <a:t>超声波换能器 </a:t>
              </a:r>
            </a:p>
          </p:txBody>
        </p:sp>
        <p:sp>
          <p:nvSpPr>
            <p:cNvPr id="90140" name="Line 32"/>
            <p:cNvSpPr>
              <a:spLocks noChangeShapeType="1"/>
            </p:cNvSpPr>
            <p:nvPr/>
          </p:nvSpPr>
          <p:spPr bwMode="auto">
            <a:xfrm>
              <a:off x="2047875" y="2027238"/>
              <a:ext cx="0" cy="360362"/>
            </a:xfrm>
            <a:prstGeom prst="line">
              <a:avLst/>
            </a:prstGeom>
            <a:noFill/>
            <a:ln w="9525">
              <a:solidFill>
                <a:schemeClr val="tx1"/>
              </a:solidFill>
              <a:round/>
              <a:headEnd/>
              <a:tailEnd type="triangle" w="med" len="med"/>
            </a:ln>
          </p:spPr>
          <p:txBody>
            <a:bodyPr/>
            <a:lstStyle/>
            <a:p>
              <a:endParaRPr lang="zh-CN" altLang="en-US"/>
            </a:p>
          </p:txBody>
        </p:sp>
        <p:sp>
          <p:nvSpPr>
            <p:cNvPr id="90141" name="Line 33"/>
            <p:cNvSpPr>
              <a:spLocks noChangeShapeType="1"/>
            </p:cNvSpPr>
            <p:nvPr/>
          </p:nvSpPr>
          <p:spPr bwMode="auto">
            <a:xfrm flipH="1">
              <a:off x="2120900" y="2098675"/>
              <a:ext cx="3240088" cy="0"/>
            </a:xfrm>
            <a:prstGeom prst="line">
              <a:avLst/>
            </a:prstGeom>
            <a:noFill/>
            <a:ln w="9525">
              <a:solidFill>
                <a:schemeClr val="tx1"/>
              </a:solidFill>
              <a:round/>
              <a:headEnd/>
              <a:tailEnd/>
            </a:ln>
          </p:spPr>
          <p:txBody>
            <a:bodyPr/>
            <a:lstStyle/>
            <a:p>
              <a:endParaRPr lang="zh-CN" altLang="en-US"/>
            </a:p>
          </p:txBody>
        </p:sp>
        <p:sp>
          <p:nvSpPr>
            <p:cNvPr id="90142" name="Line 34"/>
            <p:cNvSpPr>
              <a:spLocks noChangeShapeType="1"/>
            </p:cNvSpPr>
            <p:nvPr/>
          </p:nvSpPr>
          <p:spPr bwMode="auto">
            <a:xfrm>
              <a:off x="2120900" y="2098675"/>
              <a:ext cx="0" cy="288925"/>
            </a:xfrm>
            <a:prstGeom prst="line">
              <a:avLst/>
            </a:prstGeom>
            <a:noFill/>
            <a:ln w="9525">
              <a:solidFill>
                <a:schemeClr val="tx1"/>
              </a:solidFill>
              <a:round/>
              <a:headEnd/>
              <a:tailEnd type="triangle" w="med" len="med"/>
            </a:ln>
          </p:spPr>
          <p:txBody>
            <a:bodyPr/>
            <a:lstStyle/>
            <a:p>
              <a:endParaRPr lang="zh-CN" altLang="en-US"/>
            </a:p>
          </p:txBody>
        </p:sp>
        <p:sp>
          <p:nvSpPr>
            <p:cNvPr id="90143" name="Rectangle 36"/>
            <p:cNvSpPr>
              <a:spLocks noChangeArrowheads="1"/>
            </p:cNvSpPr>
            <p:nvPr/>
          </p:nvSpPr>
          <p:spPr bwMode="auto">
            <a:xfrm>
              <a:off x="5360988" y="2314575"/>
              <a:ext cx="576262" cy="215900"/>
            </a:xfrm>
            <a:prstGeom prst="rect">
              <a:avLst/>
            </a:prstGeom>
            <a:solidFill>
              <a:srgbClr val="FFFF99">
                <a:alpha val="58823"/>
              </a:srgbClr>
            </a:solidFill>
            <a:ln w="9525">
              <a:solidFill>
                <a:schemeClr val="tx1"/>
              </a:solidFill>
              <a:miter lim="800000"/>
              <a:headEnd/>
              <a:tailEnd/>
            </a:ln>
          </p:spPr>
          <p:txBody>
            <a:bodyPr wrap="none" anchor="ctr"/>
            <a:lstStyle/>
            <a:p>
              <a:pPr algn="ctr" eaLnBrk="0" hangingPunct="0"/>
              <a:r>
                <a:rPr lang="en-US" altLang="zh-CN" sz="900">
                  <a:solidFill>
                    <a:schemeClr val="folHlink"/>
                  </a:solidFill>
                </a:rPr>
                <a:t>ADC</a:t>
              </a:r>
            </a:p>
          </p:txBody>
        </p:sp>
        <p:sp>
          <p:nvSpPr>
            <p:cNvPr id="90144" name="Line 37"/>
            <p:cNvSpPr>
              <a:spLocks noChangeShapeType="1"/>
            </p:cNvSpPr>
            <p:nvPr/>
          </p:nvSpPr>
          <p:spPr bwMode="auto">
            <a:xfrm>
              <a:off x="1544638" y="3251200"/>
              <a:ext cx="0" cy="936625"/>
            </a:xfrm>
            <a:prstGeom prst="line">
              <a:avLst/>
            </a:prstGeom>
            <a:noFill/>
            <a:ln w="9525">
              <a:solidFill>
                <a:schemeClr val="tx1"/>
              </a:solidFill>
              <a:round/>
              <a:headEnd/>
              <a:tailEnd/>
            </a:ln>
          </p:spPr>
          <p:txBody>
            <a:bodyPr/>
            <a:lstStyle/>
            <a:p>
              <a:endParaRPr lang="zh-CN" altLang="en-US"/>
            </a:p>
          </p:txBody>
        </p:sp>
        <p:sp>
          <p:nvSpPr>
            <p:cNvPr id="90145" name="Line 38"/>
            <p:cNvSpPr>
              <a:spLocks noChangeShapeType="1"/>
            </p:cNvSpPr>
            <p:nvPr/>
          </p:nvSpPr>
          <p:spPr bwMode="auto">
            <a:xfrm>
              <a:off x="1616075" y="3322638"/>
              <a:ext cx="0" cy="288925"/>
            </a:xfrm>
            <a:prstGeom prst="line">
              <a:avLst/>
            </a:prstGeom>
            <a:noFill/>
            <a:ln w="9525">
              <a:solidFill>
                <a:schemeClr val="tx1"/>
              </a:solidFill>
              <a:round/>
              <a:headEnd/>
              <a:tailEnd/>
            </a:ln>
          </p:spPr>
          <p:txBody>
            <a:bodyPr/>
            <a:lstStyle/>
            <a:p>
              <a:endParaRPr lang="zh-CN" altLang="en-US"/>
            </a:p>
          </p:txBody>
        </p:sp>
        <p:sp>
          <p:nvSpPr>
            <p:cNvPr id="90146" name="Line 41"/>
            <p:cNvSpPr>
              <a:spLocks noChangeShapeType="1"/>
            </p:cNvSpPr>
            <p:nvPr/>
          </p:nvSpPr>
          <p:spPr bwMode="auto">
            <a:xfrm>
              <a:off x="1616075" y="3611563"/>
              <a:ext cx="792163" cy="0"/>
            </a:xfrm>
            <a:prstGeom prst="line">
              <a:avLst/>
            </a:prstGeom>
            <a:noFill/>
            <a:ln w="9525">
              <a:solidFill>
                <a:schemeClr val="tx1"/>
              </a:solidFill>
              <a:round/>
              <a:headEnd/>
              <a:tailEnd/>
            </a:ln>
          </p:spPr>
          <p:txBody>
            <a:bodyPr/>
            <a:lstStyle/>
            <a:p>
              <a:endParaRPr lang="zh-CN" altLang="en-US"/>
            </a:p>
          </p:txBody>
        </p:sp>
        <p:sp>
          <p:nvSpPr>
            <p:cNvPr id="90147" name="Line 42"/>
            <p:cNvSpPr>
              <a:spLocks noChangeShapeType="1"/>
            </p:cNvSpPr>
            <p:nvPr/>
          </p:nvSpPr>
          <p:spPr bwMode="auto">
            <a:xfrm>
              <a:off x="1544638" y="4187825"/>
              <a:ext cx="863600" cy="0"/>
            </a:xfrm>
            <a:prstGeom prst="line">
              <a:avLst/>
            </a:prstGeom>
            <a:noFill/>
            <a:ln w="9525">
              <a:solidFill>
                <a:schemeClr val="tx1"/>
              </a:solidFill>
              <a:round/>
              <a:headEnd/>
              <a:tailEnd/>
            </a:ln>
          </p:spPr>
          <p:txBody>
            <a:bodyPr/>
            <a:lstStyle/>
            <a:p>
              <a:endParaRPr lang="zh-CN" altLang="en-US"/>
            </a:p>
          </p:txBody>
        </p:sp>
        <p:pic>
          <p:nvPicPr>
            <p:cNvPr id="90148" name="Picture 43" descr="未命名22"/>
            <p:cNvPicPr>
              <a:picLocks noChangeAspect="1" noChangeArrowheads="1"/>
            </p:cNvPicPr>
            <p:nvPr/>
          </p:nvPicPr>
          <p:blipFill>
            <a:blip r:embed="rId6"/>
            <a:srcRect/>
            <a:stretch>
              <a:fillRect/>
            </a:stretch>
          </p:blipFill>
          <p:spPr bwMode="auto">
            <a:xfrm>
              <a:off x="3779838" y="1700213"/>
              <a:ext cx="1008062" cy="317500"/>
            </a:xfrm>
            <a:prstGeom prst="rect">
              <a:avLst/>
            </a:prstGeom>
            <a:noFill/>
            <a:ln w="9525">
              <a:noFill/>
              <a:miter lim="800000"/>
              <a:headEnd/>
              <a:tailEnd/>
            </a:ln>
          </p:spPr>
        </p:pic>
        <p:pic>
          <p:nvPicPr>
            <p:cNvPr id="90149" name="Picture 46" descr="zhengxin"/>
            <p:cNvPicPr>
              <a:picLocks noChangeAspect="1" noChangeArrowheads="1"/>
            </p:cNvPicPr>
            <p:nvPr/>
          </p:nvPicPr>
          <p:blipFill>
            <a:blip r:embed="rId7"/>
            <a:srcRect/>
            <a:stretch>
              <a:fillRect/>
            </a:stretch>
          </p:blipFill>
          <p:spPr bwMode="auto">
            <a:xfrm>
              <a:off x="1620838" y="3355975"/>
              <a:ext cx="633412" cy="215900"/>
            </a:xfrm>
            <a:prstGeom prst="rect">
              <a:avLst/>
            </a:prstGeom>
            <a:noFill/>
            <a:ln w="9525">
              <a:noFill/>
              <a:miter lim="800000"/>
              <a:headEnd/>
              <a:tailEnd/>
            </a:ln>
          </p:spPr>
        </p:pic>
        <p:pic>
          <p:nvPicPr>
            <p:cNvPr id="90150" name="Picture 47" descr="zhengxin"/>
            <p:cNvPicPr>
              <a:picLocks noChangeAspect="1" noChangeArrowheads="1"/>
            </p:cNvPicPr>
            <p:nvPr/>
          </p:nvPicPr>
          <p:blipFill>
            <a:blip r:embed="rId8"/>
            <a:srcRect/>
            <a:stretch>
              <a:fillRect/>
            </a:stretch>
          </p:blipFill>
          <p:spPr bwMode="auto">
            <a:xfrm>
              <a:off x="1620838" y="3932238"/>
              <a:ext cx="633412" cy="203200"/>
            </a:xfrm>
            <a:prstGeom prst="rect">
              <a:avLst/>
            </a:prstGeom>
            <a:noFill/>
            <a:ln w="9525">
              <a:noFill/>
              <a:miter lim="800000"/>
              <a:headEnd/>
              <a:tailEnd/>
            </a:ln>
          </p:spPr>
        </p:pic>
        <p:sp>
          <p:nvSpPr>
            <p:cNvPr id="90151" name="Line 50"/>
            <p:cNvSpPr>
              <a:spLocks noChangeShapeType="1"/>
            </p:cNvSpPr>
            <p:nvPr/>
          </p:nvSpPr>
          <p:spPr bwMode="auto">
            <a:xfrm>
              <a:off x="2984500" y="3611563"/>
              <a:ext cx="719138" cy="0"/>
            </a:xfrm>
            <a:prstGeom prst="line">
              <a:avLst/>
            </a:prstGeom>
            <a:noFill/>
            <a:ln w="9525">
              <a:solidFill>
                <a:schemeClr val="tx1"/>
              </a:solidFill>
              <a:round/>
              <a:headEnd/>
              <a:tailEnd/>
            </a:ln>
          </p:spPr>
          <p:txBody>
            <a:bodyPr/>
            <a:lstStyle/>
            <a:p>
              <a:endParaRPr lang="zh-CN" altLang="en-US"/>
            </a:p>
          </p:txBody>
        </p:sp>
        <p:sp>
          <p:nvSpPr>
            <p:cNvPr id="90152" name="Line 51"/>
            <p:cNvSpPr>
              <a:spLocks noChangeShapeType="1"/>
            </p:cNvSpPr>
            <p:nvPr/>
          </p:nvSpPr>
          <p:spPr bwMode="auto">
            <a:xfrm>
              <a:off x="2916238" y="3932238"/>
              <a:ext cx="719137" cy="0"/>
            </a:xfrm>
            <a:prstGeom prst="line">
              <a:avLst/>
            </a:prstGeom>
            <a:noFill/>
            <a:ln w="9525">
              <a:solidFill>
                <a:schemeClr val="tx1"/>
              </a:solidFill>
              <a:round/>
              <a:headEnd/>
              <a:tailEnd/>
            </a:ln>
          </p:spPr>
          <p:txBody>
            <a:bodyPr/>
            <a:lstStyle/>
            <a:p>
              <a:endParaRPr lang="zh-CN" altLang="en-US"/>
            </a:p>
          </p:txBody>
        </p:sp>
        <p:pic>
          <p:nvPicPr>
            <p:cNvPr id="90153" name="Picture 52" descr="zhengxin"/>
            <p:cNvPicPr>
              <a:picLocks noChangeAspect="1" noChangeArrowheads="1"/>
            </p:cNvPicPr>
            <p:nvPr/>
          </p:nvPicPr>
          <p:blipFill>
            <a:blip r:embed="rId9"/>
            <a:srcRect/>
            <a:stretch>
              <a:fillRect/>
            </a:stretch>
          </p:blipFill>
          <p:spPr bwMode="auto">
            <a:xfrm>
              <a:off x="2916238" y="3429000"/>
              <a:ext cx="633412" cy="457200"/>
            </a:xfrm>
            <a:prstGeom prst="rect">
              <a:avLst/>
            </a:prstGeom>
            <a:noFill/>
            <a:ln w="9525">
              <a:noFill/>
              <a:miter lim="800000"/>
              <a:headEnd/>
              <a:tailEnd/>
            </a:ln>
          </p:spPr>
        </p:pic>
        <p:sp>
          <p:nvSpPr>
            <p:cNvPr id="90154" name="Text Box 55"/>
            <p:cNvSpPr txBox="1">
              <a:spLocks noChangeArrowheads="1"/>
            </p:cNvSpPr>
            <p:nvPr/>
          </p:nvSpPr>
          <p:spPr bwMode="auto">
            <a:xfrm>
              <a:off x="1620838" y="3716338"/>
              <a:ext cx="792162" cy="214312"/>
            </a:xfrm>
            <a:prstGeom prst="rect">
              <a:avLst/>
            </a:prstGeom>
            <a:noFill/>
            <a:ln w="9525">
              <a:noFill/>
              <a:miter lim="800000"/>
              <a:headEnd/>
              <a:tailEnd/>
            </a:ln>
          </p:spPr>
          <p:txBody>
            <a:bodyPr>
              <a:spAutoFit/>
            </a:bodyPr>
            <a:lstStyle/>
            <a:p>
              <a:pPr eaLnBrk="0" hangingPunct="0"/>
              <a:r>
                <a:rPr lang="en-US" altLang="zh-CN" sz="800" b="0"/>
                <a:t>20mV-50mV</a:t>
              </a:r>
              <a:endParaRPr lang="zh-CN" altLang="en-US" sz="800" b="0" i="1"/>
            </a:p>
          </p:txBody>
        </p:sp>
        <p:sp>
          <p:nvSpPr>
            <p:cNvPr id="90155" name="Rectangle 58"/>
            <p:cNvSpPr>
              <a:spLocks noChangeArrowheads="1"/>
            </p:cNvSpPr>
            <p:nvPr/>
          </p:nvSpPr>
          <p:spPr bwMode="auto">
            <a:xfrm>
              <a:off x="5364163" y="3573463"/>
              <a:ext cx="719137" cy="792162"/>
            </a:xfrm>
            <a:prstGeom prst="rect">
              <a:avLst/>
            </a:prstGeom>
            <a:solidFill>
              <a:srgbClr val="FFFF99">
                <a:alpha val="58823"/>
              </a:srgbClr>
            </a:solidFill>
            <a:ln w="9525">
              <a:solidFill>
                <a:schemeClr val="tx1"/>
              </a:solidFill>
              <a:miter lim="800000"/>
              <a:headEnd/>
              <a:tailEnd/>
            </a:ln>
          </p:spPr>
          <p:txBody>
            <a:bodyPr wrap="none" anchor="ctr"/>
            <a:lstStyle/>
            <a:p>
              <a:pPr algn="ctr" eaLnBrk="0" hangingPunct="0"/>
              <a:r>
                <a:rPr lang="zh-CN" altLang="en-US" sz="1000"/>
                <a:t>输入捕获</a:t>
              </a:r>
            </a:p>
            <a:p>
              <a:pPr algn="ctr" eaLnBrk="0" hangingPunct="0"/>
              <a:r>
                <a:rPr lang="en-US" altLang="zh-CN" sz="1000"/>
                <a:t>+</a:t>
              </a:r>
              <a:r>
                <a:rPr lang="zh-CN" altLang="en-US" sz="1000"/>
                <a:t>定时器，</a:t>
              </a:r>
            </a:p>
            <a:p>
              <a:pPr algn="ctr" eaLnBrk="0" hangingPunct="0"/>
              <a:r>
                <a:rPr lang="zh-CN" altLang="en-US" sz="1000"/>
                <a:t>测量相位差。</a:t>
              </a:r>
            </a:p>
          </p:txBody>
        </p:sp>
        <p:pic>
          <p:nvPicPr>
            <p:cNvPr id="90156" name="Picture 59" descr="未命名22"/>
            <p:cNvPicPr>
              <a:picLocks noChangeAspect="1" noChangeArrowheads="1"/>
            </p:cNvPicPr>
            <p:nvPr/>
          </p:nvPicPr>
          <p:blipFill>
            <a:blip r:embed="rId6"/>
            <a:srcRect/>
            <a:stretch>
              <a:fillRect/>
            </a:stretch>
          </p:blipFill>
          <p:spPr bwMode="auto">
            <a:xfrm>
              <a:off x="4356100" y="3573463"/>
              <a:ext cx="935038" cy="317500"/>
            </a:xfrm>
            <a:prstGeom prst="rect">
              <a:avLst/>
            </a:prstGeom>
            <a:noFill/>
            <a:ln w="9525">
              <a:noFill/>
              <a:miter lim="800000"/>
              <a:headEnd/>
              <a:tailEnd/>
            </a:ln>
          </p:spPr>
        </p:pic>
        <p:sp>
          <p:nvSpPr>
            <p:cNvPr id="90157" name="AutoShape 61"/>
            <p:cNvSpPr>
              <a:spLocks noChangeArrowheads="1"/>
            </p:cNvSpPr>
            <p:nvPr/>
          </p:nvSpPr>
          <p:spPr bwMode="auto">
            <a:xfrm>
              <a:off x="5724525" y="5300663"/>
              <a:ext cx="990600" cy="533400"/>
            </a:xfrm>
            <a:prstGeom prst="roundRect">
              <a:avLst>
                <a:gd name="adj" fmla="val 16667"/>
              </a:avLst>
            </a:prstGeom>
            <a:noFill/>
            <a:ln w="9525">
              <a:solidFill>
                <a:schemeClr val="tx1"/>
              </a:solidFill>
              <a:round/>
              <a:headEnd/>
              <a:tailEnd/>
            </a:ln>
          </p:spPr>
          <p:txBody>
            <a:bodyPr wrap="none" anchor="ctr"/>
            <a:lstStyle/>
            <a:p>
              <a:pPr algn="ctr" eaLnBrk="0" hangingPunct="0"/>
              <a:r>
                <a:rPr lang="en-US" altLang="zh-CN" sz="1200" b="0"/>
                <a:t>LCD driver</a:t>
              </a:r>
            </a:p>
          </p:txBody>
        </p:sp>
        <p:sp>
          <p:nvSpPr>
            <p:cNvPr id="90158" name="AutoShape 62"/>
            <p:cNvSpPr>
              <a:spLocks noChangeArrowheads="1"/>
            </p:cNvSpPr>
            <p:nvPr/>
          </p:nvSpPr>
          <p:spPr bwMode="auto">
            <a:xfrm>
              <a:off x="5262563" y="5430838"/>
              <a:ext cx="381000" cy="228600"/>
            </a:xfrm>
            <a:prstGeom prst="leftArrow">
              <a:avLst>
                <a:gd name="adj1" fmla="val 50000"/>
                <a:gd name="adj2" fmla="val 41667"/>
              </a:avLst>
            </a:prstGeom>
            <a:solidFill>
              <a:srgbClr val="800000"/>
            </a:solidFill>
            <a:ln w="9525" algn="ctr">
              <a:solidFill>
                <a:schemeClr val="tx1"/>
              </a:solidFill>
              <a:miter lim="800000"/>
              <a:headEnd/>
              <a:tailEnd/>
            </a:ln>
          </p:spPr>
          <p:txBody>
            <a:bodyPr wrap="none" anchor="ctr"/>
            <a:lstStyle/>
            <a:p>
              <a:pPr eaLnBrk="0" hangingPunct="0"/>
              <a:endParaRPr lang="zh-CN" altLang="en-US"/>
            </a:p>
          </p:txBody>
        </p:sp>
        <p:sp>
          <p:nvSpPr>
            <p:cNvPr id="90159" name="Text Box 64"/>
            <p:cNvSpPr txBox="1">
              <a:spLocks noChangeArrowheads="1"/>
            </p:cNvSpPr>
            <p:nvPr/>
          </p:nvSpPr>
          <p:spPr bwMode="auto">
            <a:xfrm>
              <a:off x="7885113" y="3860800"/>
              <a:ext cx="792162" cy="396875"/>
            </a:xfrm>
            <a:prstGeom prst="rect">
              <a:avLst/>
            </a:prstGeom>
            <a:noFill/>
            <a:ln w="9525">
              <a:noFill/>
              <a:miter lim="800000"/>
              <a:headEnd/>
              <a:tailEnd/>
            </a:ln>
          </p:spPr>
          <p:txBody>
            <a:bodyPr>
              <a:spAutoFit/>
            </a:bodyPr>
            <a:lstStyle/>
            <a:p>
              <a:pPr eaLnBrk="0" hangingPunct="0"/>
              <a:r>
                <a:rPr lang="zh-CN" altLang="en-US" sz="1000"/>
                <a:t>微功耗</a:t>
              </a:r>
              <a:r>
                <a:rPr lang="en-US" altLang="zh-CN" sz="1000"/>
                <a:t>485/MAX</a:t>
              </a:r>
              <a:endParaRPr lang="en-US" altLang="zh-CN" sz="600"/>
            </a:p>
          </p:txBody>
        </p:sp>
        <p:sp>
          <p:nvSpPr>
            <p:cNvPr id="90160" name="Text Box 65"/>
            <p:cNvSpPr txBox="1">
              <a:spLocks noChangeArrowheads="1"/>
            </p:cNvSpPr>
            <p:nvPr/>
          </p:nvSpPr>
          <p:spPr bwMode="auto">
            <a:xfrm>
              <a:off x="7380288" y="2276475"/>
              <a:ext cx="1295400" cy="549275"/>
            </a:xfrm>
            <a:prstGeom prst="rect">
              <a:avLst/>
            </a:prstGeom>
            <a:noFill/>
            <a:ln w="9525">
              <a:noFill/>
              <a:miter lim="800000"/>
              <a:headEnd/>
              <a:tailEnd/>
            </a:ln>
          </p:spPr>
          <p:txBody>
            <a:bodyPr>
              <a:spAutoFit/>
            </a:bodyPr>
            <a:lstStyle/>
            <a:p>
              <a:pPr eaLnBrk="0" hangingPunct="0"/>
              <a:r>
                <a:rPr lang="en-US" altLang="zh-CN" sz="1000"/>
                <a:t>3.6V ~4.2V</a:t>
              </a:r>
            </a:p>
            <a:p>
              <a:pPr eaLnBrk="0" hangingPunct="0"/>
              <a:r>
                <a:rPr lang="en-US" altLang="zh-CN" sz="1000"/>
                <a:t>Li-on battery </a:t>
              </a:r>
            </a:p>
            <a:p>
              <a:pPr eaLnBrk="0" hangingPunct="0"/>
              <a:r>
                <a:rPr lang="zh-CN" altLang="en-US" sz="1000"/>
                <a:t>直接供电</a:t>
              </a:r>
              <a:endParaRPr lang="en-US" altLang="zh-CN" sz="600"/>
            </a:p>
          </p:txBody>
        </p:sp>
        <p:sp>
          <p:nvSpPr>
            <p:cNvPr id="90161" name="Text Box 66"/>
            <p:cNvSpPr txBox="1">
              <a:spLocks noChangeArrowheads="1"/>
            </p:cNvSpPr>
            <p:nvPr/>
          </p:nvSpPr>
          <p:spPr bwMode="auto">
            <a:xfrm>
              <a:off x="2413000" y="3429000"/>
              <a:ext cx="503238" cy="874713"/>
            </a:xfrm>
            <a:prstGeom prst="rect">
              <a:avLst/>
            </a:prstGeom>
            <a:solidFill>
              <a:srgbClr val="CCFFCC"/>
            </a:solidFill>
            <a:ln w="9525">
              <a:solidFill>
                <a:schemeClr val="tx1"/>
              </a:solidFill>
              <a:miter lim="800000"/>
              <a:headEnd/>
              <a:tailEnd/>
            </a:ln>
          </p:spPr>
          <p:txBody>
            <a:bodyPr lIns="36000" tIns="36000" rIns="36000" bIns="36000">
              <a:spAutoFit/>
            </a:bodyPr>
            <a:lstStyle/>
            <a:p>
              <a:pPr eaLnBrk="0" hangingPunct="0">
                <a:spcBef>
                  <a:spcPct val="50000"/>
                </a:spcBef>
              </a:pPr>
              <a:r>
                <a:rPr kumimoji="1" lang="zh-CN" altLang="en-US" sz="800" b="0"/>
                <a:t> </a:t>
              </a:r>
            </a:p>
            <a:p>
              <a:pPr eaLnBrk="0" hangingPunct="0">
                <a:spcBef>
                  <a:spcPct val="50000"/>
                </a:spcBef>
              </a:pPr>
              <a:r>
                <a:rPr kumimoji="1" lang="en-US" altLang="zh-CN" sz="1000" b="0"/>
                <a:t>Analog </a:t>
              </a:r>
              <a:r>
                <a:rPr kumimoji="1" lang="en-US" altLang="zh-CN" sz="1400" b="0"/>
                <a:t>SW</a:t>
              </a:r>
            </a:p>
            <a:p>
              <a:pPr eaLnBrk="0" hangingPunct="0">
                <a:spcBef>
                  <a:spcPct val="50000"/>
                </a:spcBef>
              </a:pPr>
              <a:endParaRPr kumimoji="1" lang="en-US" altLang="zh-CN" sz="1000" b="0"/>
            </a:p>
          </p:txBody>
        </p:sp>
        <p:sp>
          <p:nvSpPr>
            <p:cNvPr id="90162" name="AutoShape 67"/>
            <p:cNvSpPr>
              <a:spLocks noChangeArrowheads="1"/>
            </p:cNvSpPr>
            <p:nvPr/>
          </p:nvSpPr>
          <p:spPr bwMode="auto">
            <a:xfrm rot="5400000">
              <a:off x="3527426" y="3536950"/>
              <a:ext cx="792162" cy="719137"/>
            </a:xfrm>
            <a:prstGeom prst="triangle">
              <a:avLst>
                <a:gd name="adj" fmla="val 52546"/>
              </a:avLst>
            </a:prstGeom>
            <a:solidFill>
              <a:srgbClr val="CCFFCC"/>
            </a:solidFill>
            <a:ln w="9525">
              <a:solidFill>
                <a:schemeClr val="tx1"/>
              </a:solidFill>
              <a:miter lim="800000"/>
              <a:headEnd/>
              <a:tailEnd/>
            </a:ln>
          </p:spPr>
          <p:txBody>
            <a:bodyPr rot="10800000" vert="eaVert" wrap="none" anchor="ctr"/>
            <a:lstStyle/>
            <a:p>
              <a:pPr algn="ctr" eaLnBrk="0" hangingPunct="0"/>
              <a:r>
                <a:rPr kumimoji="1" lang="en-US" altLang="zh-CN" sz="1200"/>
                <a:t>Amp.</a:t>
              </a:r>
            </a:p>
          </p:txBody>
        </p:sp>
        <p:sp>
          <p:nvSpPr>
            <p:cNvPr id="90163" name="Line 68"/>
            <p:cNvSpPr>
              <a:spLocks noChangeShapeType="1"/>
            </p:cNvSpPr>
            <p:nvPr/>
          </p:nvSpPr>
          <p:spPr bwMode="auto">
            <a:xfrm>
              <a:off x="4284663" y="3932238"/>
              <a:ext cx="1008062" cy="0"/>
            </a:xfrm>
            <a:prstGeom prst="line">
              <a:avLst/>
            </a:prstGeom>
            <a:noFill/>
            <a:ln w="9525">
              <a:solidFill>
                <a:schemeClr val="tx1"/>
              </a:solidFill>
              <a:round/>
              <a:headEnd/>
              <a:tailEnd type="triangle" w="med" len="med"/>
            </a:ln>
          </p:spPr>
          <p:txBody>
            <a:bodyPr/>
            <a:lstStyle/>
            <a:p>
              <a:endParaRPr lang="zh-CN" altLang="en-US"/>
            </a:p>
          </p:txBody>
        </p:sp>
        <p:pic>
          <p:nvPicPr>
            <p:cNvPr id="90164" name="Picture 35" descr="未命名22"/>
            <p:cNvPicPr>
              <a:picLocks noChangeAspect="1" noChangeArrowheads="1"/>
            </p:cNvPicPr>
            <p:nvPr/>
          </p:nvPicPr>
          <p:blipFill>
            <a:blip r:embed="rId6"/>
            <a:srcRect/>
            <a:stretch>
              <a:fillRect/>
            </a:stretch>
          </p:blipFill>
          <p:spPr bwMode="auto">
            <a:xfrm>
              <a:off x="3276600" y="1557338"/>
              <a:ext cx="1008063" cy="317500"/>
            </a:xfrm>
            <a:prstGeom prst="rect">
              <a:avLst/>
            </a:prstGeom>
            <a:noFill/>
            <a:ln w="9525">
              <a:noFill/>
              <a:miter lim="800000"/>
              <a:headEnd/>
              <a:tailEnd/>
            </a:ln>
          </p:spPr>
        </p:pic>
      </p:gr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2544763" y="76200"/>
            <a:ext cx="6370637" cy="598488"/>
          </a:xfrm>
        </p:spPr>
        <p:txBody>
          <a:bodyPr/>
          <a:lstStyle/>
          <a:p>
            <a:r>
              <a:rPr lang="en-US" altLang="zh-CN" smtClean="0">
                <a:ea typeface="宋体" charset="-122"/>
              </a:rPr>
              <a:t>Flow Meters - continue</a:t>
            </a:r>
            <a:endParaRPr lang="zh-CN" altLang="en-US" smtClean="0">
              <a:ea typeface="宋体" charset="-122"/>
            </a:endParaRPr>
          </a:p>
        </p:txBody>
      </p:sp>
      <p:pic>
        <p:nvPicPr>
          <p:cNvPr id="92162" name="Picture 2" descr="http://www.freepatentsonline.com/6920799-0-large.jpg"/>
          <p:cNvPicPr>
            <a:picLocks noChangeAspect="1" noChangeArrowheads="1"/>
          </p:cNvPicPr>
          <p:nvPr/>
        </p:nvPicPr>
        <p:blipFill>
          <a:blip r:embed="rId3"/>
          <a:srcRect/>
          <a:stretch>
            <a:fillRect/>
          </a:stretch>
        </p:blipFill>
        <p:spPr bwMode="auto">
          <a:xfrm>
            <a:off x="1165225" y="776288"/>
            <a:ext cx="7391400" cy="3668712"/>
          </a:xfrm>
          <a:prstGeom prst="rect">
            <a:avLst/>
          </a:prstGeom>
          <a:noFill/>
          <a:ln w="9525">
            <a:noFill/>
            <a:miter lim="800000"/>
            <a:headEnd/>
            <a:tailEnd/>
          </a:ln>
        </p:spPr>
      </p:pic>
      <p:pic>
        <p:nvPicPr>
          <p:cNvPr id="92163" name="Picture 4"/>
          <p:cNvPicPr>
            <a:picLocks noGrp="1" noChangeAspect="1" noChangeArrowheads="1"/>
          </p:cNvPicPr>
          <p:nvPr>
            <p:ph idx="4294967295"/>
          </p:nvPr>
        </p:nvPicPr>
        <p:blipFill>
          <a:blip r:embed="rId4"/>
          <a:srcRect/>
          <a:stretch>
            <a:fillRect/>
          </a:stretch>
        </p:blipFill>
        <p:spPr>
          <a:xfrm>
            <a:off x="854075" y="4835525"/>
            <a:ext cx="2662238" cy="1701800"/>
          </a:xfrm>
        </p:spPr>
      </p:pic>
      <p:sp>
        <p:nvSpPr>
          <p:cNvPr id="92164" name="Oval 57"/>
          <p:cNvSpPr>
            <a:spLocks noChangeArrowheads="1"/>
          </p:cNvSpPr>
          <p:nvPr/>
        </p:nvSpPr>
        <p:spPr bwMode="auto">
          <a:xfrm>
            <a:off x="4449763" y="1746250"/>
            <a:ext cx="982662" cy="2101850"/>
          </a:xfrm>
          <a:prstGeom prst="ellipse">
            <a:avLst/>
          </a:prstGeom>
          <a:noFill/>
          <a:ln w="34925" algn="ctr">
            <a:solidFill>
              <a:schemeClr val="tx1"/>
            </a:solidFill>
            <a:prstDash val="dash"/>
            <a:round/>
            <a:headEnd/>
            <a:tailEnd/>
          </a:ln>
        </p:spPr>
        <p:txBody>
          <a:bodyPr/>
          <a:lstStyle/>
          <a:p>
            <a:pPr eaLnBrk="0" hangingPunct="0"/>
            <a:endParaRPr lang="zh-CN" altLang="en-US"/>
          </a:p>
        </p:txBody>
      </p:sp>
      <p:cxnSp>
        <p:nvCxnSpPr>
          <p:cNvPr id="60" name="Straight Arrow Connector 59"/>
          <p:cNvCxnSpPr>
            <a:stCxn id="92164" idx="3"/>
            <a:endCxn id="57" idx="3"/>
          </p:cNvCxnSpPr>
          <p:nvPr/>
        </p:nvCxnSpPr>
        <p:spPr bwMode="auto">
          <a:xfrm flipH="1">
            <a:off x="3516313" y="3540125"/>
            <a:ext cx="1076325" cy="21463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92166" name="TextBox 60"/>
          <p:cNvSpPr txBox="1">
            <a:spLocks noChangeArrowheads="1"/>
          </p:cNvSpPr>
          <p:nvPr/>
        </p:nvSpPr>
        <p:spPr bwMode="auto">
          <a:xfrm>
            <a:off x="1651000" y="5964238"/>
            <a:ext cx="1146175" cy="338137"/>
          </a:xfrm>
          <a:prstGeom prst="rect">
            <a:avLst/>
          </a:prstGeom>
          <a:noFill/>
          <a:ln w="9525">
            <a:noFill/>
            <a:miter lim="800000"/>
            <a:headEnd/>
            <a:tailEnd/>
          </a:ln>
        </p:spPr>
        <p:txBody>
          <a:bodyPr>
            <a:spAutoFit/>
          </a:bodyPr>
          <a:lstStyle/>
          <a:p>
            <a:pPr eaLnBrk="0" hangingPunct="0"/>
            <a:r>
              <a:rPr lang="en-US" altLang="zh-CN"/>
              <a:t>CLC1200</a:t>
            </a:r>
            <a:endParaRPr lang="zh-CN" altLang="en-US"/>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zh-CN" smtClean="0">
                <a:ea typeface="宋体" charset="-122"/>
              </a:rPr>
              <a:t>ECG</a:t>
            </a:r>
            <a:endParaRPr lang="zh-CN" altLang="en-US" smtClean="0">
              <a:ea typeface="宋体" charset="-122"/>
            </a:endParaRPr>
          </a:p>
        </p:txBody>
      </p:sp>
      <p:sp>
        <p:nvSpPr>
          <p:cNvPr id="94210" name="Content Placeholder 2"/>
          <p:cNvSpPr>
            <a:spLocks noGrp="1"/>
          </p:cNvSpPr>
          <p:nvPr>
            <p:ph idx="1"/>
          </p:nvPr>
        </p:nvSpPr>
        <p:spPr>
          <a:xfrm>
            <a:off x="304800" y="1025525"/>
            <a:ext cx="4445000" cy="2405063"/>
          </a:xfrm>
        </p:spPr>
        <p:txBody>
          <a:bodyPr/>
          <a:lstStyle/>
          <a:p>
            <a:r>
              <a:rPr altLang="zh-CN" smtClean="0">
                <a:ea typeface="宋体" charset="-122"/>
              </a:rPr>
              <a:t>CLC1200, better frequency response in low gain setting compare to AD620.</a:t>
            </a:r>
            <a:endParaRPr lang="zh-CN" altLang="en-US" smtClean="0">
              <a:ea typeface="宋体" charset="-122"/>
            </a:endParaRPr>
          </a:p>
        </p:txBody>
      </p:sp>
      <p:pic>
        <p:nvPicPr>
          <p:cNvPr id="94211" name="Picture 2"/>
          <p:cNvPicPr>
            <a:picLocks noGrp="1" noChangeAspect="1" noChangeArrowheads="1"/>
          </p:cNvPicPr>
          <p:nvPr>
            <p:ph idx="11"/>
          </p:nvPr>
        </p:nvPicPr>
        <p:blipFill>
          <a:blip r:embed="rId3"/>
          <a:srcRect/>
          <a:stretch>
            <a:fillRect/>
          </a:stretch>
        </p:blipFill>
        <p:spPr>
          <a:xfrm>
            <a:off x="603250" y="3194050"/>
            <a:ext cx="7253288" cy="3335338"/>
          </a:xfrm>
        </p:spPr>
      </p:pic>
      <p:pic>
        <p:nvPicPr>
          <p:cNvPr id="7170" name="Picture 2" descr="http://www.davita-shop.co.uk/uploads/pics/ECG_hart.jpg"/>
          <p:cNvPicPr>
            <a:picLocks noChangeAspect="1" noChangeArrowheads="1"/>
          </p:cNvPicPr>
          <p:nvPr/>
        </p:nvPicPr>
        <p:blipFill>
          <a:blip r:embed="rId4" cstate="print"/>
          <a:srcRect/>
          <a:stretch>
            <a:fillRect/>
          </a:stretch>
        </p:blipFill>
        <p:spPr bwMode="auto">
          <a:xfrm>
            <a:off x="5150655" y="875163"/>
            <a:ext cx="3597559" cy="2346234"/>
          </a:xfrm>
          <a:prstGeom prst="rect">
            <a:avLst/>
          </a:prstGeom>
          <a:ln>
            <a:noFill/>
          </a:ln>
          <a:effectLst>
            <a:softEdge rad="112500"/>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zh-CN" smtClean="0">
                <a:ea typeface="宋体" charset="-122"/>
              </a:rPr>
              <a:t>CADEKA’s First Precision Amplifier</a:t>
            </a:r>
          </a:p>
        </p:txBody>
      </p:sp>
      <p:sp>
        <p:nvSpPr>
          <p:cNvPr id="22530" name="Content Placeholder 2"/>
          <p:cNvSpPr>
            <a:spLocks noGrp="1"/>
          </p:cNvSpPr>
          <p:nvPr>
            <p:ph idx="11"/>
          </p:nvPr>
        </p:nvSpPr>
        <p:spPr>
          <a:xfrm>
            <a:off x="304800" y="1025525"/>
            <a:ext cx="4137025" cy="5135563"/>
          </a:xfrm>
        </p:spPr>
        <p:txBody>
          <a:bodyPr/>
          <a:lstStyle/>
          <a:p>
            <a:r>
              <a:rPr altLang="zh-CN" smtClean="0">
                <a:ea typeface="宋体" charset="-122"/>
              </a:rPr>
              <a:t>CLC1200 - Low Cost Instrumentation Amplifier</a:t>
            </a:r>
          </a:p>
          <a:p>
            <a:pPr lvl="1"/>
            <a:r>
              <a:rPr lang="en-US" altLang="zh-CN" smtClean="0">
                <a:solidFill>
                  <a:schemeClr val="tx2"/>
                </a:solidFill>
                <a:ea typeface="宋体" charset="-122"/>
              </a:rPr>
              <a:t>Drop-in replacement for AD620A</a:t>
            </a:r>
          </a:p>
          <a:p>
            <a:pPr lvl="1"/>
            <a:r>
              <a:rPr lang="en-US" altLang="zh-CN" smtClean="0">
                <a:ea typeface="宋体" charset="-122"/>
              </a:rPr>
              <a:t>Samples available NOW!</a:t>
            </a:r>
          </a:p>
          <a:p>
            <a:pPr lvl="1"/>
            <a:r>
              <a:rPr lang="en-US" altLang="zh-CN" smtClean="0">
                <a:ea typeface="宋体" charset="-122"/>
              </a:rPr>
              <a:t>Mass Production NOW!</a:t>
            </a:r>
          </a:p>
          <a:p>
            <a:pPr>
              <a:buFont typeface="Wingdings" pitchFamily="2" charset="2"/>
              <a:buNone/>
            </a:pPr>
            <a:endParaRPr altLang="zh-CN" smtClean="0">
              <a:ea typeface="宋体" charset="-122"/>
            </a:endParaRPr>
          </a:p>
          <a:p>
            <a:pPr>
              <a:buFont typeface="Wingdings" pitchFamily="2" charset="2"/>
              <a:buNone/>
            </a:pPr>
            <a:r>
              <a:rPr altLang="zh-CN" u="sng" smtClean="0">
                <a:ea typeface="宋体" charset="-122"/>
              </a:rPr>
              <a:t>Applications</a:t>
            </a:r>
          </a:p>
          <a:p>
            <a:r>
              <a:rPr altLang="zh-CN" smtClean="0">
                <a:ea typeface="宋体" charset="-122"/>
              </a:rPr>
              <a:t>Industrial, Instrumentation</a:t>
            </a:r>
          </a:p>
          <a:p>
            <a:pPr lvl="1"/>
            <a:r>
              <a:rPr lang="en-US" altLang="zh-CN" smtClean="0">
                <a:ea typeface="宋体" charset="-122"/>
              </a:rPr>
              <a:t>Bridge Amplifier</a:t>
            </a:r>
          </a:p>
          <a:p>
            <a:pPr lvl="1"/>
            <a:r>
              <a:rPr lang="en-US" altLang="zh-CN" smtClean="0">
                <a:ea typeface="宋体" charset="-122"/>
              </a:rPr>
              <a:t>Weigh Scales</a:t>
            </a:r>
          </a:p>
          <a:p>
            <a:pPr lvl="1"/>
            <a:r>
              <a:rPr lang="en-US" altLang="zh-CN" smtClean="0">
                <a:ea typeface="宋体" charset="-122"/>
              </a:rPr>
              <a:t>Sensor/Transducer Interface</a:t>
            </a:r>
          </a:p>
          <a:p>
            <a:pPr lvl="1"/>
            <a:r>
              <a:rPr lang="en-US" altLang="zh-CN" smtClean="0">
                <a:ea typeface="宋体" charset="-122"/>
              </a:rPr>
              <a:t>ATE</a:t>
            </a:r>
          </a:p>
          <a:p>
            <a:pPr lvl="1"/>
            <a:r>
              <a:rPr lang="en-US" altLang="zh-CN" smtClean="0">
                <a:ea typeface="宋体" charset="-122"/>
              </a:rPr>
              <a:t>Process Control Systems</a:t>
            </a:r>
          </a:p>
          <a:p>
            <a:pPr lvl="1"/>
            <a:r>
              <a:rPr lang="en-US" altLang="zh-CN" smtClean="0">
                <a:ea typeface="宋体" charset="-122"/>
              </a:rPr>
              <a:t>Strain Gauge Amplifier</a:t>
            </a:r>
          </a:p>
          <a:p>
            <a:r>
              <a:rPr altLang="zh-CN" smtClean="0">
                <a:ea typeface="宋体" charset="-122"/>
              </a:rPr>
              <a:t>Medical</a:t>
            </a:r>
          </a:p>
          <a:p>
            <a:pPr lvl="1"/>
            <a:r>
              <a:rPr lang="en-US" altLang="zh-CN" smtClean="0">
                <a:ea typeface="宋体" charset="-122"/>
              </a:rPr>
              <a:t>ECG and Medical Instrumentation</a:t>
            </a:r>
          </a:p>
          <a:p>
            <a:pPr lvl="1"/>
            <a:r>
              <a:rPr lang="en-US" altLang="zh-CN" smtClean="0">
                <a:ea typeface="宋体" charset="-122"/>
              </a:rPr>
              <a:t>MRI (Medical Resonance Imaging)</a:t>
            </a:r>
          </a:p>
          <a:p>
            <a:pPr lvl="1"/>
            <a:r>
              <a:rPr lang="en-US" altLang="zh-CN" smtClean="0">
                <a:ea typeface="宋体" charset="-122"/>
              </a:rPr>
              <a:t>Patient Monitors</a:t>
            </a:r>
          </a:p>
          <a:p>
            <a:endParaRPr altLang="zh-CN" smtClean="0">
              <a:ea typeface="宋体" charset="-122"/>
            </a:endParaRPr>
          </a:p>
        </p:txBody>
      </p:sp>
      <p:sp>
        <p:nvSpPr>
          <p:cNvPr id="37" name="Isosceles Triangle 36"/>
          <p:cNvSpPr/>
          <p:nvPr/>
        </p:nvSpPr>
        <p:spPr bwMode="auto">
          <a:xfrm rot="16200000" flipH="1">
            <a:off x="7446963" y="6184900"/>
            <a:ext cx="452437" cy="328613"/>
          </a:xfrm>
          <a:prstGeom prst="triangle">
            <a:avLst/>
          </a:prstGeom>
          <a:solidFill>
            <a:srgbClr val="FFFFFF"/>
          </a:solidFill>
          <a:ln w="9525" cap="flat" cmpd="sng" algn="ctr">
            <a:solidFill>
              <a:srgbClr val="FFFFFF"/>
            </a:solidFill>
            <a:prstDash val="solid"/>
            <a:round/>
            <a:headEnd type="none" w="med" len="med"/>
            <a:tailEnd type="none" w="med" len="med"/>
          </a:ln>
          <a:effectLst/>
        </p:spPr>
        <p:txBody>
          <a:bodyPr/>
          <a:lstStyle/>
          <a:p>
            <a:pPr eaLnBrk="0" hangingPunct="0">
              <a:defRPr/>
            </a:pPr>
            <a:endParaRPr lang="en-US" kern="0">
              <a:solidFill>
                <a:srgbClr val="000000"/>
              </a:solidFill>
              <a:ea typeface="+mn-ea"/>
            </a:endParaRPr>
          </a:p>
        </p:txBody>
      </p:sp>
      <p:pic>
        <p:nvPicPr>
          <p:cNvPr id="22532" name="Picture 31" descr="http://www.mmpc.com/files/images/CT%20Scanner_0.JPG"/>
          <p:cNvPicPr>
            <a:picLocks noChangeAspect="1" noChangeArrowheads="1"/>
          </p:cNvPicPr>
          <p:nvPr/>
        </p:nvPicPr>
        <p:blipFill>
          <a:blip r:embed="rId3"/>
          <a:srcRect/>
          <a:stretch>
            <a:fillRect/>
          </a:stretch>
        </p:blipFill>
        <p:spPr bwMode="auto">
          <a:xfrm>
            <a:off x="4565650" y="3730625"/>
            <a:ext cx="1165225" cy="1747838"/>
          </a:xfrm>
          <a:prstGeom prst="rect">
            <a:avLst/>
          </a:prstGeom>
          <a:noFill/>
          <a:ln w="9525">
            <a:noFill/>
            <a:miter lim="800000"/>
            <a:headEnd/>
            <a:tailEnd/>
          </a:ln>
        </p:spPr>
      </p:pic>
      <p:pic>
        <p:nvPicPr>
          <p:cNvPr id="22533" name="Picture 6" descr="http://www.mindray.com/main/files/2005/10/31/509355804903.jpg"/>
          <p:cNvPicPr>
            <a:picLocks noChangeAspect="1" noChangeArrowheads="1"/>
          </p:cNvPicPr>
          <p:nvPr/>
        </p:nvPicPr>
        <p:blipFill>
          <a:blip r:embed="rId4"/>
          <a:srcRect/>
          <a:stretch>
            <a:fillRect/>
          </a:stretch>
        </p:blipFill>
        <p:spPr bwMode="auto">
          <a:xfrm>
            <a:off x="5919788" y="5199063"/>
            <a:ext cx="1230312" cy="1246187"/>
          </a:xfrm>
          <a:prstGeom prst="rect">
            <a:avLst/>
          </a:prstGeom>
          <a:noFill/>
          <a:ln w="9525">
            <a:noFill/>
            <a:miter lim="800000"/>
            <a:headEnd/>
            <a:tailEnd/>
          </a:ln>
        </p:spPr>
      </p:pic>
      <p:pic>
        <p:nvPicPr>
          <p:cNvPr id="22534" name="Picture 8" descr="http://wb4.itrademarket.com/pdimage/94/1576194_hematology-analyzer-bc-2800.jpg"/>
          <p:cNvPicPr>
            <a:picLocks noChangeAspect="1" noChangeArrowheads="1"/>
          </p:cNvPicPr>
          <p:nvPr/>
        </p:nvPicPr>
        <p:blipFill>
          <a:blip r:embed="rId5"/>
          <a:srcRect/>
          <a:stretch>
            <a:fillRect/>
          </a:stretch>
        </p:blipFill>
        <p:spPr bwMode="auto">
          <a:xfrm>
            <a:off x="8064500" y="4152900"/>
            <a:ext cx="868363" cy="957263"/>
          </a:xfrm>
          <a:prstGeom prst="rect">
            <a:avLst/>
          </a:prstGeom>
          <a:noFill/>
          <a:ln w="9525">
            <a:noFill/>
            <a:miter lim="800000"/>
            <a:headEnd/>
            <a:tailEnd/>
          </a:ln>
        </p:spPr>
      </p:pic>
      <p:grpSp>
        <p:nvGrpSpPr>
          <p:cNvPr id="22535" name="Group 20"/>
          <p:cNvGrpSpPr>
            <a:grpSpLocks/>
          </p:cNvGrpSpPr>
          <p:nvPr/>
        </p:nvGrpSpPr>
        <p:grpSpPr bwMode="auto">
          <a:xfrm>
            <a:off x="5618163" y="1312863"/>
            <a:ext cx="3525837" cy="2559050"/>
            <a:chOff x="4783015" y="3941763"/>
            <a:chExt cx="3525716" cy="2558491"/>
          </a:xfrm>
        </p:grpSpPr>
        <p:pic>
          <p:nvPicPr>
            <p:cNvPr id="22539" name="Picture 3"/>
            <p:cNvPicPr>
              <a:picLocks noChangeAspect="1" noChangeArrowheads="1"/>
            </p:cNvPicPr>
            <p:nvPr/>
          </p:nvPicPr>
          <p:blipFill>
            <a:blip r:embed="rId6"/>
            <a:srcRect/>
            <a:stretch>
              <a:fillRect/>
            </a:stretch>
          </p:blipFill>
          <p:spPr bwMode="auto">
            <a:xfrm>
              <a:off x="4783015" y="3941763"/>
              <a:ext cx="3455011" cy="2558491"/>
            </a:xfrm>
            <a:prstGeom prst="rect">
              <a:avLst/>
            </a:prstGeom>
            <a:noFill/>
            <a:ln w="9525">
              <a:noFill/>
              <a:miter lim="800000"/>
              <a:headEnd/>
              <a:tailEnd/>
            </a:ln>
          </p:spPr>
        </p:pic>
        <p:sp>
          <p:nvSpPr>
            <p:cNvPr id="20" name="Rectangle 19"/>
            <p:cNvSpPr/>
            <p:nvPr/>
          </p:nvSpPr>
          <p:spPr bwMode="auto">
            <a:xfrm>
              <a:off x="6611752" y="3941763"/>
              <a:ext cx="1696979" cy="199981"/>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a:lstStyle/>
            <a:p>
              <a:pPr eaLnBrk="0" hangingPunct="0">
                <a:defRPr/>
              </a:pPr>
              <a:endParaRPr lang="en-US">
                <a:ea typeface="+mn-ea"/>
              </a:endParaRPr>
            </a:p>
          </p:txBody>
        </p:sp>
      </p:grpSp>
      <p:pic>
        <p:nvPicPr>
          <p:cNvPr id="22536" name="Picture 14" descr="http://t1.gstatic.com/images?q=tbn:ek1JHW3k2heFoM:http://zurbs.com/shop/images/m-series_main.jpg">
            <a:hlinkClick r:id="rId7"/>
          </p:cNvPr>
          <p:cNvPicPr>
            <a:picLocks noChangeAspect="1" noChangeArrowheads="1"/>
          </p:cNvPicPr>
          <p:nvPr/>
        </p:nvPicPr>
        <p:blipFill>
          <a:blip r:embed="rId8"/>
          <a:srcRect/>
          <a:stretch>
            <a:fillRect/>
          </a:stretch>
        </p:blipFill>
        <p:spPr bwMode="auto">
          <a:xfrm>
            <a:off x="4565650" y="5416550"/>
            <a:ext cx="1209675" cy="952500"/>
          </a:xfrm>
          <a:prstGeom prst="rect">
            <a:avLst/>
          </a:prstGeom>
          <a:noFill/>
          <a:ln w="9525">
            <a:noFill/>
            <a:miter lim="800000"/>
            <a:headEnd/>
            <a:tailEnd/>
          </a:ln>
        </p:spPr>
      </p:pic>
      <p:pic>
        <p:nvPicPr>
          <p:cNvPr id="22537" name="Picture 6" descr="http://www.weighing-scales.com/productsimages/movablefloorscale_83780.jpg"/>
          <p:cNvPicPr>
            <a:picLocks noChangeAspect="1" noChangeArrowheads="1"/>
          </p:cNvPicPr>
          <p:nvPr/>
        </p:nvPicPr>
        <p:blipFill>
          <a:blip r:embed="rId9"/>
          <a:srcRect/>
          <a:stretch>
            <a:fillRect/>
          </a:stretch>
        </p:blipFill>
        <p:spPr bwMode="auto">
          <a:xfrm>
            <a:off x="6329363" y="4170363"/>
            <a:ext cx="928687" cy="928687"/>
          </a:xfrm>
          <a:prstGeom prst="rect">
            <a:avLst/>
          </a:prstGeom>
          <a:noFill/>
          <a:ln w="9525">
            <a:noFill/>
            <a:miter lim="800000"/>
            <a:headEnd/>
            <a:tailEnd/>
          </a:ln>
        </p:spPr>
      </p:pic>
      <p:pic>
        <p:nvPicPr>
          <p:cNvPr id="22538" name="Picture 8" descr="http://www.weighing-scales.com/productsimages/truckscale_83964.jpg"/>
          <p:cNvPicPr>
            <a:picLocks noChangeAspect="1" noChangeArrowheads="1"/>
          </p:cNvPicPr>
          <p:nvPr/>
        </p:nvPicPr>
        <p:blipFill>
          <a:blip r:embed="rId10"/>
          <a:srcRect/>
          <a:stretch>
            <a:fillRect/>
          </a:stretch>
        </p:blipFill>
        <p:spPr bwMode="auto">
          <a:xfrm>
            <a:off x="7312025" y="5160963"/>
            <a:ext cx="987425" cy="965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zh-CN" smtClean="0">
                <a:ea typeface="宋体" charset="-122"/>
              </a:rPr>
              <a:t>Pulse Oximeter</a:t>
            </a:r>
            <a:endParaRPr lang="zh-CN" altLang="en-US" smtClean="0">
              <a:ea typeface="宋体" charset="-122"/>
            </a:endParaRPr>
          </a:p>
        </p:txBody>
      </p:sp>
      <p:sp>
        <p:nvSpPr>
          <p:cNvPr id="96258" name="Content Placeholder 2"/>
          <p:cNvSpPr>
            <a:spLocks noGrp="1"/>
          </p:cNvSpPr>
          <p:nvPr>
            <p:ph idx="11"/>
          </p:nvPr>
        </p:nvSpPr>
        <p:spPr>
          <a:xfrm>
            <a:off x="304800" y="1025525"/>
            <a:ext cx="4137025" cy="5135563"/>
          </a:xfrm>
        </p:spPr>
        <p:txBody>
          <a:bodyPr/>
          <a:lstStyle/>
          <a:p>
            <a:r>
              <a:rPr altLang="zh-CN" smtClean="0">
                <a:ea typeface="宋体" charset="-122"/>
              </a:rPr>
              <a:t>CLC2011</a:t>
            </a:r>
          </a:p>
          <a:p>
            <a:r>
              <a:rPr altLang="zh-CN" smtClean="0">
                <a:ea typeface="宋体" charset="-122"/>
              </a:rPr>
              <a:t>RRIO makes it easy to design</a:t>
            </a:r>
          </a:p>
          <a:p>
            <a:r>
              <a:rPr altLang="zh-CN" smtClean="0">
                <a:ea typeface="宋体" charset="-122"/>
              </a:rPr>
              <a:t>Better linearity than CMOS OPAMP</a:t>
            </a:r>
          </a:p>
          <a:p>
            <a:r>
              <a:rPr altLang="zh-CN" smtClean="0">
                <a:ea typeface="宋体" charset="-122"/>
              </a:rPr>
              <a:t>Low cost</a:t>
            </a:r>
          </a:p>
          <a:p>
            <a:pPr lvl="1">
              <a:buFont typeface="Wingdings" pitchFamily="2" charset="2"/>
              <a:buNone/>
            </a:pPr>
            <a:endParaRPr lang="en-US" altLang="zh-CN" smtClean="0">
              <a:ea typeface="宋体" charset="-122"/>
            </a:endParaRPr>
          </a:p>
          <a:p>
            <a:endParaRPr lang="zh-CN" altLang="en-US" smtClean="0">
              <a:ea typeface="宋体" charset="-122"/>
            </a:endParaRPr>
          </a:p>
        </p:txBody>
      </p:sp>
      <p:sp>
        <p:nvSpPr>
          <p:cNvPr id="96259" name="AutoShape 12" descr="data:image/jpeg;base64,/9j/4AAQSkZJRgABAQAAAQABAAD/2wCEAAkGBhESEBQUEhQWFRUTFB0aFhgXFxwcGxgYFxocFxwYGBgcHiYeHRkjGhkZIi8gIycpLDgsGR8xNTAsNSgrLioBCQoKDgwOGg8PGi0kHyUsKio1MCwqLC4pLzIsKiwsLCwvLC0sLCwsKSktLCktKSwpLCwsLC8sLCwsKSwsLCwpLP/AABEIAI8AyAMBIgACEQEDEQH/xAAcAAEAAQUBAQAAAAAAAAAAAAAACAIDBAUGBwH/xABFEAACAQIDBAcGBAMECQUAAAABAhEAAwQSIQUGEzEiQVFUYZPSFhcyUnGRBxSBoSNCsRVi0dMkM2NykrLB4fFEU3OCg//EABoBAQADAQEBAAAAAAAAAAAAAAABAgMEBQb/xAAvEQACAgEBBgMHBQEAAAAAAAAAAQIRAyEEEhMxQfBRUpEFFCJhgbHRQnGh4fHB/9oADAMBAAIRAxEAPwD3GlKUApSlAKUpQFm/jbaRndVnlmYCfuauqwIkag151v1s1r+1cKiWMPiD+UunJiCQgAuJ0hAJzCezrNW8Lir2yjhsLevoifk8Q/8Ac4ocMlu0X6RCK0BeZFdi2ZSinF6vWvX8FbPSOKubLIzRMTrHKY7KqrxxtvYg/wCkreRMQ+xsOxuvAWXxBDE9EhZmASIBImsr23xJwyKLtwD82bV28z4borwuIqJiQOA0tpnIB6oBIq72GfRobx6zVizjrbsyo6My/EFYEr9QDI/WuPuY7G3tg3LitnxLWXyPaIJcAkBlK6Zyny9fLqrRYd9mB9nf2YbS3hcHFNvRxh8jcY4g9XV8euaKzjs1p2+Ta05aePyFnqVy4FBLEADmSYA+pr6DPKvH7m9l+7hdoC7iFuC1hmOGVrKgYm0LhH5kgiG5BIEDSY1FbC9t7GzdNvEm2trF4WwiLbt5QmIt2g0ysmC5IEiCKu9iktG1/Py+XzG8eo0mvKMdvbjbZNg324aY+9ZbEE2bbhbdq3ctoblxeErMXbUrqEgVi29tYn8wuIvYkLdOxbtxAhTh3HV3gIGXWQq3CF1kfKIqVsMqttDePYaV5hiN4sfhcNh7z32vnH4XLbHDQBMXcVGshQo+Eyw1nVZ0r0nCW2W2iu2dlUBmiMxAgtA0EnWufLheNJtp3/wlOy9SlKwJFKUoBSlKAUpSgFKUoBSlYe0NqJZayrAk37vDWOpirPJ8IQ0BmUrnzvxhAXUsQyXHTLlJJZCyxIlVzFGy5iJynsqvY++mFxNy3btFy9y0bkFGGUDhnKxI0aLqEdRBkHUSBuzbE5oEgQDGsHqnsqm7h1YgsoJUysgGDESJ5GDVylLBaGFT5V+HLyHw/L9PCqP7PtcPh8NOH8mUZe34YjnWRSptg+KoAgaAcqspgbYLEIoNz4yFHS/3tNf1q/SlgstgrZABRYAgdEaA9Q05eFffyqfKupB5DmvI/UQNfCrtKWwWbuCtspVkUqxlgVBBPaQRqdB9qXcHbYgsisVBCkqDAIgxI0kVepS2DV4/d61eu2Ljl4w7ZrdsGLecCFcrGpUEx1VtKUqXJvRgUpSqgUpSgFKUoBSlKAUpSgFc9vXi8F/DTEuwdW4lsWi/EBAK5gLfSiCw7OdZm2958LhMn5i6LfEnL0WM5Yn4QeWYfesPGbOOKAxGDxbWjcQDMgV7bqCYJU9YkjQjxqrfgbY4K08mkX1/un9mYI3Dw117V621xbbHiOms3WYs4Nwt0hBuOYI0zGIrc7P3Xw1i6LttCrhMk5mPRy20ggmOVm39vE1qt4Lr51QsSUtjUaS5mWgaToI7Na2+L3iw9i0r37qJmUGCdTInorzP6VG+tb6Fvd5tR3Ve9dJas2lK5jaG/lq2LbLbd1uWhcBBUdEkgaMZno1vsdtKzZQPeuJaUmM1x1USeQliBPhV+lnIpxc5Y7+KOjXVfuZNKtfmkyB8y5CAQ0jKQ3Ig8tZEfWrtC4pVNu4GEqQR2gzy0P71VQClKxtobRt2VDXDALog0npXGCKNP7zCgMmlaTGb34e1du22zzYTPdIQlVUIbup6+gJ0q5Y3nsNZvXemow6lrishV1UJxAcp1MrqIoDb1rt48E97B4m1b+O5YuImsdJ0ZRr1aka1ocD+Kmz7txUzOhcgAuhCydAC2sSes6Vj7ExSXcYoxOIxAxSs5FgzbtACRCqBDrlMhiTMTWfEi+TOv3TLG9+LVK6ad/54s128T7RULeW21oiytrh27iNdcqzmVZVbSShOnURpNUWd1tqHpZ2AuX0u3F4oUnIcIdIGjHLiZEx8PhW423dzX7hnVTAPZlAP7GuwsXMyq3aAfuJq0ZW2jPLheOMZeJXSlKsYClKUApSlAaLbuNvWsThWVbrWTxBdFtC+pVcmYASBM61yqXcdku8Q4ufzgzZFu5hh+O/waZSOHk1t6xzr0elAeS76bA2hibODYWbl1k/MAzlDhGuJwjcEjpm2usdY11rbbB/D3Ef2cLN2/csO7M5RCCozRCuBzOkmGjU869EpWLwxcnJ9dD0Ye0s+PFDDGkoveWmt/W/E43adrLdy88qIv1ha5ra34WXbtsXsPdLs6glLnPX5X5R2A9XXXT7YecRc8CB9lFdLsg/6Pa/+NR9gBWbxRyNqR249vz7HGGTE9Xz8H38jzvauw8TwsOvBuEphFRgFmGBeVkaTqPvXb7w7Ju3hYayyK9i+Lg4gJUwjoQcpBHxzPhW4pXUtEl4HzawpZ8ufrN2/D6ep51f/AApdgynEZ1KKArBggKutwpkDRwiwJA5jNzPOslPw6vAsTiM84g3Ctw3SrTmhyq3FIurm0ykA5RpyjvKUNjg8J+G9y26ZL4CoHCgBxlzNeaF6eWH4q55B/wBWI6svXbC2YMPhrNkGeFbVSddSBq2pJ1MnU9dZ1Ye2MabOHvXQATbtO4B5EopaD4aUBmVg7Z2SuJtcNmZIdHDJGYNbcOpGYEc1HMVyGD/EllVBetC61zhEHD/CBdt8VlIYnpoBynUMDpX3D/imuX+LhnDC27vkZWVcr3FUTpz4RltACROkkAbe9uLad7rvduM1+0bdwlbMsDbNqQ3DzKcp/lIEjlzqvEbrZcJi0ts127iLLJnuFQSRaNtF6KhQons6ya1b/iOVdw+HjKLeUC/aMu/GLAvmyBQLLQZ1OmhMVtsBvN+ZtYlrVt1FpQEYxLM1kXdE5ggOmhHM+FBdanmGB/CXH3HCXlS1bbR34gYhevKo5tHKdK9ce3ftHMIvAadKFuKDEw8ZWGg0OXlzNcnsPa2OfEIjO8NIOZNB0TBOg646668bGRiDdZrpHzno+WIT7g1jHDHFpD7nXH21P2ouLnei0pxp/wAV63ZyLX1uNdZZhrrTPV1Edn6ia7XZpPBtzz4a/wDKK4262YsRoGZojqBJj9q7LZrTZtnttr/QVGLmzp25JQhS70MmlKVueWKUpQClKUApSlAKUrnN4scxfhgkKAC0GJJ6j4Af1qspbqs1xYnlluo1GIvM9y4VGdi7aLHKSBJJgaAczWZs/eR1tKq2x/DlWzNzKnWCNI8f2rU3iqgwOqYGgIHzRpH1oUyqFHNz1dp1J/TX9q5t6tUe28CklGeqR1ez95kulQUZM0QWiJPVodP1rc157c1IUErEElTBEHowerUftXT7t7Qd86O2bIFIJ5w08z1/D+9bQyXozztp2ThrejyN3SlK1OAV8ZQQQRIOhB66+0oDFTZdkKEFq2FDZgoRYDfMBET41Udn2pnhpIza5RPT1bWOskz2zWRSgMb+zLOXLw0ywBGRYhTIEREA6gVfS2BMACTJgczyk9p0qqlAKsY7Ei3bZiQIUnXtAmr9cTjsQbl1nPzEL1woMCPrE/rVJy3UdGz4HmlRi2ZK9GAFABZzA5fST29lZuE25e4aqpChejoJmDE9Lt7K1uIuanKBmA5kcp5eNV3BACr16f4n6xJ+tcydcj25Yozfx60bzC72PlBe2sR0irH/AIgCOUaxPXzrpVM157cgnhxpHS8F5Bf1/oDW13fxGS+qDQMDI6tBI06j2frWsMjumcO0bHFR3oaUddSlK3PKFKUoBSlKAVxe0r2e9cYajNA/+vR/qDXaVw+KsZHdPlY/bmP2NY5eR6Ps+uI/2MDF2s2aPi4en3On60N+2WJVsq27eY5+tiYiSZmBrz51ftakt1GAPoOv7k1U1sGJAMcpE1hZ6rheqZi27pKLl0NzpA+BJ1/QCPtW/wB1YW64PWgjXUwelPadV+xrR28KisRlGuo/6gdmsffwrZ7BtxiUgseehPLonrOseFXg/iRhtEW8MrOypSldR4ApSlAKUpQClKUBj4/E8O07/KpI+vUPvFcUiwAOyu2x2G4ltk+YafXqP3iuHa6AJP2657I7awzdD1vZ1fF46GPes5s8RIKx9QAYo19TcllNpRb6IEdJyZ0AEaDSsi0hA15kyf8AD9KrrG6PQcN7U19rFzb1KhnmROqmcvSHUI1/Stnslxbu22JBUN2fMMoJOs6nnWPlhpA+Ln9eo/tH2pcw4IMCCdBl0JJ0HLrk1KepWcLg02eg0r4K+12HzYpSlAKUpQCuY3pwQ4iXNYYZSOqRqCfGJGvYK6erOKwq3EKNyP7eI8RVZK1RrhycOakcTSvhVgxBIIDMOXYxHb2V9rjPpIu1aKWXUHsn9x/4rf7s4P4rp/3V+nWfuAP0NaS1bzOi69NwunVPM/aa7i3bCgBRAAgDsArbFHqedt+alw11KqUpXQeOKUpQClKUApSlAK5HbmCCX2YLAuag9p/m/fX9a66sfH4RbltlInTTwMaEeNVnHeVG+z5uFPeOLpVFsyJk6gadmk1XXGfSFNxJ8IIP2rb7v4DPc4hHRTl4t/2/rFannoOZIA+pMD9zXc2LKooVRAAgCtcUbdnnbdm3I7i6lylKV0niilKUArivfJsXvi+Xd9FVbx7z47D4i4iJhmRMNdxCljczFLOWVMCMxLfSBUeDsLChFd+KoLEZQ6kuMjEZSbaxlyqTCvpdUHKYzdK2XI47y5fkjeRIX3y7F74vl3fRT3y7F74vl3fRUbruxrJt2bqs622dVuFsrEZy8MqjLMC3ckHsXXpQt+zsnCtxmC3ctmCZuqDBUkqP4JBIKsJ0B0MCqrBJvvwv7Cz3VvxA3eJJ/NxmYsYF/mxk/wAnaaqT8Qt3h/6ufqL/AKK8EG6oILi+htKFl4MguXhSk5gcttzrH8vzCqsZuebbBeNbZszK6rJKm2SH6IloBBgkDMASJgxX3WflNVnmuUn6nv1n8S930YMuKWVOnRvfT5KzvfLsXvi+Xd9FR1u7nZWCtfTpW86FQXDAF1fVZAy8Njz1/aqRurAGZ5a4CtsAMCLytaBRhlMrF0aiNZ7IMrZsi/T2iksjm7k7JGe+XYvfF8u76Ke+XYvfF8u76Kj0u4jFUfjW+G5KhpHxABsp1hTkMwSDIKxIqzc3VXPwzdVXQFbg1abguvbItgKJEKOUkkiOek+75VzRW0SL98uxe+L5d30U98uxe+L5d30VG3HbsG1azm7bLDnbkZoIzAgTJUqQQ0RrBIbSsfH7NtDErbtXBw3ZQrsdFDHLmZiq6fzTA0NVlinFXJdv/BZJr3y7F74vl3fRT3y7F74vl3fRUcr+5zo9tS6xcBbMAYCBUcMT1StxZBjLrMVrtt7HbDXQjMrSiuCpBBVhI1Ej7E1EsU4q2hZJ73y7F74vl3fRT3y7F74vl3fRUbdi7KtXk6QcN0ukGhZiVEcIgE683A6JkqNar2ZsizdtMzC4CtpmLi4uUMoJAKm3y5c3HPQkwp191yVddL+nbG8iR/vl2L3xfLu+invk2L3xfLu+io5nY+Gc3Vsm7mRMyl2WCAMxZgF6wPhB0LAS0E1Ys4DDlbUC9cdkZmVSF1BWMvQf/aAz2A6cjC2bI5bq76C0SG95W7v/AL9ryrv+XVafifu+OWItD/8AK5/l1Ht920bEXES6FRQCpMsWUyc4hVOXKC3SCnVREmruN2NhAFS2bqudWe4y5QmbKDkVJzEBmgMQMyiTqae6ZH+nvX8MtxX4kgR+KuwO8WtP9lc/y6yPfLsXvi+Xd9FRwbdYBwrX0UFVMkGekSIIMRGU8z1qOZgZGN3Ut53KO1u3ayq/FALh2LjUJpBFp2gTGiyTqYWzZPL32iHO+bJD++XYvfF8u76Ke+XYvfF8u76Kjfit1eGpm/azrca2yTEMjFSe0ppOeMvVM6V9G6wLIFxFs58wHzZlKiCnNZzDVoGjz8JqOBk00ItEvsHi0u20uWzmS4oZTrqrAMDrrqCKVzX4fbYW5YFgQfy1jDhWEjOj2FIYg6g5lcR4ClZzg4OpEm62hsCxeYvcUlmsPYPSYfwrsZ10PMwNefZUN7G0biXDcVoYzrA5nWR2GdQRyIEVNmtZ7M4Pu1jyU9NTvy015AiDjdtG7dW4bdsBSDkAbKSInNLFjMAHpfSKqxe18r3hh5W1dgEOAWMKQSTJgksx0PX4CpeezOD7tY8lPTT2ZwfdrHkp6al5Jvr3y+xFEPMNti9bLlGg3FysYElcpUry5EHUeA7KrXb18XjezfxCSS0DmSSTpy1Y8qmB7M4Pu1jyU9NPZnB92seSnpqeNk8z9RSIhXd4sQz8RmBeGBYqstmzSWMdI9IiTry7BR948QWUlhKOXXor8TFGJ5dttft41L32ZwfdrHkp6aezOD7tY8lPTUcbJ5n6ikRKbfLGFWU3Zz/GYGZhl4eVmiWXLpBkc6xl3gvAsRkBdsxItppq5hdOiv8AEbQQOXYIl97M4Pu1jyU9NPZnB92seSnpqeNk8z9RSIdYjadx2ZmIlgQYAAgmYAGgA5ADkAANBWRvDtJL+IZ7a5VPIQFOpJMgEgak6DSAKl77M4Pu1jyU9NPZnB92seSnpqrySapsUREXebEi4LoeLiqwDgAN02LkkgSTmYmfGsXH7TuXiDcIJHYqiSeZMASSdZNTF9mcH3ax5Kemnszg+7WPJT00eSbTTbFEOsHtW9a/1blefLxKn9iqkdhUEairN7EFomNJgAAASSYAHVJNTL9mcH3ax5Kemnszg+7WPJT00c5NVffaRJETGbxXLtrI6oTPxwc0HUrGbIATrooPjqZpubSUWrPDBW6mYMw0ESpTL0icwYMxMDUjsqXvszg+7WPJT009mcH3ax5Kemp4s3zfyIoiLZ3nxKMWV8rGAWAAaBmGUMBIU52kDQ6dgqy23LxuG4SpY85RSOs/DEcyf27KmB7M4Pu1jyU9NPZnB92seSnpqeNk8z9RSIk3N8MYxDNczOBAcgF4lzGeM0HiNInUR2CrA3jxEk59WUqTlElWzZgTEwS7E/p2Cpe+zOD7tY8lPTT2ZwfdrHkp6aLNkX6n6ikQ9bbN03eKxDMWLGVUgkvxDKxBBbqiI05VlJvZixli6RwxFswJtyVJNvToEhFEiNBFS49mcH3ax5Kemnszg+7WPJT01HFn5n6ikavcHZgXDJiC2Z8VYw7HwCYdFC89dczT/epXS27YUBVAAAgACAANAAOoUqspOTtkn//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zh-CN" altLang="en-US"/>
          </a:p>
        </p:txBody>
      </p:sp>
      <p:grpSp>
        <p:nvGrpSpPr>
          <p:cNvPr id="13" name="Group 12"/>
          <p:cNvGrpSpPr/>
          <p:nvPr/>
        </p:nvGrpSpPr>
        <p:grpSpPr>
          <a:xfrm>
            <a:off x="3289111" y="2115403"/>
            <a:ext cx="1651379" cy="1637731"/>
            <a:chOff x="1692322" y="3439236"/>
            <a:chExt cx="1651379" cy="1665027"/>
          </a:xfrm>
          <a:solidFill>
            <a:srgbClr val="0070C0"/>
          </a:solidFill>
        </p:grpSpPr>
        <p:sp>
          <p:nvSpPr>
            <p:cNvPr id="7" name="Rectangle 6"/>
            <p:cNvSpPr/>
            <p:nvPr/>
          </p:nvSpPr>
          <p:spPr bwMode="auto">
            <a:xfrm>
              <a:off x="1692322" y="3439236"/>
              <a:ext cx="1651379" cy="1665027"/>
            </a:xfrm>
            <a:prstGeom prst="rect">
              <a:avLst/>
            </a:prstGeom>
            <a:grpFill/>
            <a:ln w="9525" cap="flat" cmpd="sng" algn="ctr">
              <a:solidFill>
                <a:schemeClr val="tx1"/>
              </a:solidFill>
              <a:prstDash val="solid"/>
              <a:round/>
              <a:headEnd type="none" w="med" len="med"/>
              <a:tailEnd type="none" w="med" len="med"/>
            </a:ln>
            <a:effectLst/>
          </p:spPr>
          <p:txBody>
            <a:bodyPr/>
            <a:lstStyle/>
            <a:p>
              <a:pPr eaLnBrk="0" hangingPunct="0">
                <a:defRPr/>
              </a:pPr>
              <a:endParaRPr lang="zh-CN" altLang="en-US">
                <a:ea typeface="+mn-ea"/>
              </a:endParaRPr>
            </a:p>
          </p:txBody>
        </p:sp>
        <p:sp>
          <p:nvSpPr>
            <p:cNvPr id="8" name="Pentagon 7"/>
            <p:cNvSpPr/>
            <p:nvPr/>
          </p:nvSpPr>
          <p:spPr bwMode="auto">
            <a:xfrm>
              <a:off x="1992573" y="3739487"/>
              <a:ext cx="1091821" cy="532262"/>
            </a:xfrm>
            <a:prstGeom prst="homePlate">
              <a:avLst/>
            </a:prstGeom>
            <a:grpFill/>
            <a:ln w="9525" cap="flat" cmpd="sng" algn="ctr">
              <a:solidFill>
                <a:schemeClr val="tx1"/>
              </a:solidFill>
              <a:prstDash val="solid"/>
              <a:round/>
              <a:headEnd type="none" w="med" len="med"/>
              <a:tailEnd type="none" w="med" len="med"/>
            </a:ln>
            <a:effectLst/>
          </p:spPr>
          <p:txBody>
            <a:bodyPr/>
            <a:lstStyle/>
            <a:p>
              <a:pPr eaLnBrk="0" hangingPunct="0">
                <a:defRPr/>
              </a:pPr>
              <a:r>
                <a:rPr lang="en-US" altLang="zh-CN" dirty="0">
                  <a:ea typeface="+mn-ea"/>
                </a:rPr>
                <a:t>DAC CH1</a:t>
              </a:r>
              <a:endParaRPr lang="zh-CN" altLang="en-US" dirty="0">
                <a:ea typeface="+mn-ea"/>
              </a:endParaRPr>
            </a:p>
          </p:txBody>
        </p:sp>
        <p:sp>
          <p:nvSpPr>
            <p:cNvPr id="9" name="Pentagon 8"/>
            <p:cNvSpPr/>
            <p:nvPr/>
          </p:nvSpPr>
          <p:spPr bwMode="auto">
            <a:xfrm>
              <a:off x="1994845" y="4369577"/>
              <a:ext cx="1091821" cy="532262"/>
            </a:xfrm>
            <a:prstGeom prst="homePlate">
              <a:avLst/>
            </a:prstGeom>
            <a:grpFill/>
            <a:ln w="9525" cap="flat" cmpd="sng" algn="ctr">
              <a:solidFill>
                <a:schemeClr val="tx1"/>
              </a:solidFill>
              <a:prstDash val="solid"/>
              <a:round/>
              <a:headEnd type="none" w="med" len="med"/>
              <a:tailEnd type="none" w="med" len="med"/>
            </a:ln>
            <a:effectLst/>
          </p:spPr>
          <p:txBody>
            <a:bodyPr/>
            <a:lstStyle/>
            <a:p>
              <a:pPr eaLnBrk="0" hangingPunct="0">
                <a:defRPr/>
              </a:pPr>
              <a:r>
                <a:rPr lang="en-US" altLang="zh-CN" dirty="0">
                  <a:ea typeface="+mn-ea"/>
                </a:rPr>
                <a:t>DAC CH2</a:t>
              </a:r>
              <a:endParaRPr lang="zh-CN" altLang="en-US" dirty="0">
                <a:ea typeface="+mn-ea"/>
              </a:endParaRPr>
            </a:p>
          </p:txBody>
        </p:sp>
      </p:grpSp>
      <p:sp>
        <p:nvSpPr>
          <p:cNvPr id="96261" name="Rectangle 9"/>
          <p:cNvSpPr>
            <a:spLocks noChangeArrowheads="1"/>
          </p:cNvSpPr>
          <p:nvPr/>
        </p:nvSpPr>
        <p:spPr bwMode="auto">
          <a:xfrm>
            <a:off x="3278188" y="3814763"/>
            <a:ext cx="1651000" cy="1766887"/>
          </a:xfrm>
          <a:prstGeom prst="rect">
            <a:avLst/>
          </a:prstGeom>
          <a:solidFill>
            <a:srgbClr val="0070C0"/>
          </a:solidFill>
          <a:ln w="9525" algn="ctr">
            <a:solidFill>
              <a:schemeClr val="tx1"/>
            </a:solidFill>
            <a:round/>
            <a:headEnd/>
            <a:tailEnd/>
          </a:ln>
        </p:spPr>
        <p:txBody>
          <a:bodyPr/>
          <a:lstStyle/>
          <a:p>
            <a:pPr eaLnBrk="0" hangingPunct="0"/>
            <a:endParaRPr lang="zh-CN" altLang="en-US"/>
          </a:p>
        </p:txBody>
      </p:sp>
      <p:sp>
        <p:nvSpPr>
          <p:cNvPr id="96262" name="Pentagon 10"/>
          <p:cNvSpPr>
            <a:spLocks noChangeArrowheads="1"/>
          </p:cNvSpPr>
          <p:nvPr/>
        </p:nvSpPr>
        <p:spPr bwMode="auto">
          <a:xfrm>
            <a:off x="3590925" y="4100513"/>
            <a:ext cx="1092200" cy="533400"/>
          </a:xfrm>
          <a:prstGeom prst="homePlate">
            <a:avLst>
              <a:gd name="adj" fmla="val 49911"/>
            </a:avLst>
          </a:prstGeom>
          <a:solidFill>
            <a:srgbClr val="0070C0"/>
          </a:solidFill>
          <a:ln w="9525" algn="ctr">
            <a:solidFill>
              <a:schemeClr val="tx1"/>
            </a:solidFill>
            <a:round/>
            <a:headEnd/>
            <a:tailEnd/>
          </a:ln>
        </p:spPr>
        <p:txBody>
          <a:bodyPr/>
          <a:lstStyle/>
          <a:p>
            <a:pPr eaLnBrk="0" hangingPunct="0"/>
            <a:r>
              <a:rPr lang="en-US" altLang="zh-CN"/>
              <a:t>ADC CH1</a:t>
            </a:r>
            <a:endParaRPr lang="zh-CN" altLang="en-US"/>
          </a:p>
        </p:txBody>
      </p:sp>
      <p:sp>
        <p:nvSpPr>
          <p:cNvPr id="96263" name="Pentagon 11"/>
          <p:cNvSpPr>
            <a:spLocks noChangeArrowheads="1"/>
          </p:cNvSpPr>
          <p:nvPr/>
        </p:nvSpPr>
        <p:spPr bwMode="auto">
          <a:xfrm>
            <a:off x="3594100" y="4772025"/>
            <a:ext cx="1092200" cy="531813"/>
          </a:xfrm>
          <a:prstGeom prst="homePlate">
            <a:avLst>
              <a:gd name="adj" fmla="val 50060"/>
            </a:avLst>
          </a:prstGeom>
          <a:solidFill>
            <a:srgbClr val="0070C0"/>
          </a:solidFill>
          <a:ln w="9525" algn="ctr">
            <a:solidFill>
              <a:schemeClr val="tx1"/>
            </a:solidFill>
            <a:round/>
            <a:headEnd/>
            <a:tailEnd/>
          </a:ln>
        </p:spPr>
        <p:txBody>
          <a:bodyPr/>
          <a:lstStyle/>
          <a:p>
            <a:pPr eaLnBrk="0" hangingPunct="0"/>
            <a:r>
              <a:rPr lang="en-US" altLang="zh-CN"/>
              <a:t>ADC CH2</a:t>
            </a:r>
            <a:endParaRPr lang="zh-CN" altLang="en-US"/>
          </a:p>
        </p:txBody>
      </p:sp>
      <p:sp>
        <p:nvSpPr>
          <p:cNvPr id="96264" name="Rectangle 14"/>
          <p:cNvSpPr>
            <a:spLocks noChangeArrowheads="1"/>
          </p:cNvSpPr>
          <p:nvPr/>
        </p:nvSpPr>
        <p:spPr bwMode="auto">
          <a:xfrm>
            <a:off x="1077913" y="2716213"/>
            <a:ext cx="1514475" cy="2824162"/>
          </a:xfrm>
          <a:prstGeom prst="rect">
            <a:avLst/>
          </a:prstGeom>
          <a:solidFill>
            <a:srgbClr val="0070C0"/>
          </a:solidFill>
          <a:ln w="9525" algn="ctr">
            <a:solidFill>
              <a:schemeClr val="tx1"/>
            </a:solidFill>
            <a:round/>
            <a:headEnd/>
            <a:tailEnd/>
          </a:ln>
        </p:spPr>
        <p:txBody>
          <a:bodyPr/>
          <a:lstStyle/>
          <a:p>
            <a:pPr algn="ctr" eaLnBrk="0" hangingPunct="0"/>
            <a:endParaRPr lang="en-US" altLang="zh-CN"/>
          </a:p>
          <a:p>
            <a:pPr algn="ctr" eaLnBrk="0" hangingPunct="0"/>
            <a:endParaRPr lang="en-US" altLang="zh-CN"/>
          </a:p>
          <a:p>
            <a:pPr algn="ctr" eaLnBrk="0" hangingPunct="0"/>
            <a:endParaRPr lang="en-US" altLang="zh-CN"/>
          </a:p>
          <a:p>
            <a:pPr algn="ctr" eaLnBrk="0" hangingPunct="0"/>
            <a:endParaRPr lang="en-US" altLang="zh-CN"/>
          </a:p>
          <a:p>
            <a:pPr algn="ctr" eaLnBrk="0" hangingPunct="0"/>
            <a:endParaRPr lang="en-US" altLang="zh-CN"/>
          </a:p>
          <a:p>
            <a:pPr algn="ctr" eaLnBrk="0" hangingPunct="0"/>
            <a:r>
              <a:rPr lang="en-US" altLang="zh-CN"/>
              <a:t>MCU</a:t>
            </a:r>
            <a:endParaRPr lang="zh-CN" altLang="en-US"/>
          </a:p>
        </p:txBody>
      </p:sp>
      <p:sp>
        <p:nvSpPr>
          <p:cNvPr id="96265" name="Rectangle 15"/>
          <p:cNvSpPr>
            <a:spLocks noChangeArrowheads="1"/>
          </p:cNvSpPr>
          <p:nvPr/>
        </p:nvSpPr>
        <p:spPr bwMode="auto">
          <a:xfrm>
            <a:off x="5540375" y="2592388"/>
            <a:ext cx="1311275" cy="723900"/>
          </a:xfrm>
          <a:prstGeom prst="rect">
            <a:avLst/>
          </a:prstGeom>
          <a:solidFill>
            <a:schemeClr val="tx2"/>
          </a:solidFill>
          <a:ln w="9525" algn="ctr">
            <a:solidFill>
              <a:schemeClr val="tx1"/>
            </a:solidFill>
            <a:round/>
            <a:headEnd/>
            <a:tailEnd/>
          </a:ln>
        </p:spPr>
        <p:txBody>
          <a:bodyPr/>
          <a:lstStyle/>
          <a:p>
            <a:pPr eaLnBrk="0" hangingPunct="0"/>
            <a:r>
              <a:rPr lang="en-US" altLang="zh-CN"/>
              <a:t>LED Driver</a:t>
            </a:r>
            <a:endParaRPr lang="zh-CN" altLang="en-US"/>
          </a:p>
        </p:txBody>
      </p:sp>
      <p:sp>
        <p:nvSpPr>
          <p:cNvPr id="96266" name="Rectangle 16"/>
          <p:cNvSpPr>
            <a:spLocks noChangeArrowheads="1"/>
          </p:cNvSpPr>
          <p:nvPr/>
        </p:nvSpPr>
        <p:spPr bwMode="auto">
          <a:xfrm>
            <a:off x="6946900" y="2811463"/>
            <a:ext cx="668338" cy="504825"/>
          </a:xfrm>
          <a:prstGeom prst="rect">
            <a:avLst/>
          </a:prstGeom>
          <a:solidFill>
            <a:srgbClr val="0070C0"/>
          </a:solidFill>
          <a:ln w="9525" algn="ctr">
            <a:solidFill>
              <a:schemeClr val="tx1"/>
            </a:solidFill>
            <a:round/>
            <a:headEnd/>
            <a:tailEnd/>
          </a:ln>
        </p:spPr>
        <p:txBody>
          <a:bodyPr/>
          <a:lstStyle/>
          <a:p>
            <a:pPr eaLnBrk="0" hangingPunct="0"/>
            <a:r>
              <a:rPr lang="en-US" altLang="zh-CN"/>
              <a:t>RED LED</a:t>
            </a:r>
            <a:endParaRPr lang="zh-CN" altLang="en-US"/>
          </a:p>
        </p:txBody>
      </p:sp>
      <p:sp>
        <p:nvSpPr>
          <p:cNvPr id="96267" name="Rectangle 17"/>
          <p:cNvSpPr>
            <a:spLocks noChangeArrowheads="1"/>
          </p:cNvSpPr>
          <p:nvPr/>
        </p:nvSpPr>
        <p:spPr bwMode="auto">
          <a:xfrm>
            <a:off x="7767638" y="2813050"/>
            <a:ext cx="668337" cy="506413"/>
          </a:xfrm>
          <a:prstGeom prst="rect">
            <a:avLst/>
          </a:prstGeom>
          <a:solidFill>
            <a:srgbClr val="0070C0"/>
          </a:solidFill>
          <a:ln w="9525" algn="ctr">
            <a:solidFill>
              <a:schemeClr val="tx1"/>
            </a:solidFill>
            <a:round/>
            <a:headEnd/>
            <a:tailEnd/>
          </a:ln>
        </p:spPr>
        <p:txBody>
          <a:bodyPr/>
          <a:lstStyle/>
          <a:p>
            <a:pPr eaLnBrk="0" hangingPunct="0"/>
            <a:r>
              <a:rPr lang="en-US" altLang="zh-CN"/>
              <a:t>IR LED</a:t>
            </a:r>
            <a:endParaRPr lang="zh-CN" altLang="en-US"/>
          </a:p>
        </p:txBody>
      </p:sp>
      <p:pic>
        <p:nvPicPr>
          <p:cNvPr id="6152" name="Picture 8" descr="C:\Users\Hans\AppData\Local\Microsoft\Windows\Temporary Internet Files\Content.IE5\11I7UKZY\MP900385751[1].jpg"/>
          <p:cNvPicPr>
            <a:picLocks noChangeAspect="1" noChangeArrowheads="1"/>
          </p:cNvPicPr>
          <p:nvPr/>
        </p:nvPicPr>
        <p:blipFill>
          <a:blip r:embed="rId3" cstate="print"/>
          <a:srcRect/>
          <a:stretch>
            <a:fillRect/>
          </a:stretch>
        </p:blipFill>
        <p:spPr bwMode="auto">
          <a:xfrm rot="16200000">
            <a:off x="7605704" y="3230620"/>
            <a:ext cx="1111317" cy="1555844"/>
          </a:xfrm>
          <a:prstGeom prst="rect">
            <a:avLst/>
          </a:prstGeom>
          <a:ln>
            <a:noFill/>
          </a:ln>
          <a:effectLst>
            <a:softEdge rad="112500"/>
          </a:effectLst>
        </p:spPr>
      </p:pic>
      <p:sp>
        <p:nvSpPr>
          <p:cNvPr id="96269" name="Rectangle 25"/>
          <p:cNvSpPr>
            <a:spLocks noChangeArrowheads="1"/>
          </p:cNvSpPr>
          <p:nvPr/>
        </p:nvSpPr>
        <p:spPr bwMode="auto">
          <a:xfrm>
            <a:off x="7178675" y="4749800"/>
            <a:ext cx="1282700" cy="558800"/>
          </a:xfrm>
          <a:prstGeom prst="rect">
            <a:avLst/>
          </a:prstGeom>
          <a:solidFill>
            <a:srgbClr val="0070C0"/>
          </a:solidFill>
          <a:ln w="9525" algn="ctr">
            <a:solidFill>
              <a:schemeClr val="tx1"/>
            </a:solidFill>
            <a:round/>
            <a:headEnd/>
            <a:tailEnd/>
          </a:ln>
        </p:spPr>
        <p:txBody>
          <a:bodyPr/>
          <a:lstStyle/>
          <a:p>
            <a:pPr eaLnBrk="0" hangingPunct="0"/>
            <a:r>
              <a:rPr lang="en-US" altLang="zh-CN"/>
              <a:t>Photo coupler</a:t>
            </a:r>
            <a:endParaRPr lang="zh-CN" altLang="en-US"/>
          </a:p>
        </p:txBody>
      </p:sp>
      <p:sp>
        <p:nvSpPr>
          <p:cNvPr id="96270" name="Isosceles Triangle 26"/>
          <p:cNvSpPr>
            <a:spLocks noChangeArrowheads="1"/>
          </p:cNvSpPr>
          <p:nvPr/>
        </p:nvSpPr>
        <p:spPr bwMode="auto">
          <a:xfrm rot="-5400000">
            <a:off x="5311776" y="4773612"/>
            <a:ext cx="792162" cy="538163"/>
          </a:xfrm>
          <a:prstGeom prst="triangle">
            <a:avLst>
              <a:gd name="adj" fmla="val 50000"/>
            </a:avLst>
          </a:prstGeom>
          <a:solidFill>
            <a:schemeClr val="tx2"/>
          </a:solidFill>
          <a:ln w="9525" algn="ctr">
            <a:solidFill>
              <a:schemeClr val="tx1"/>
            </a:solidFill>
            <a:round/>
            <a:headEnd/>
            <a:tailEnd/>
          </a:ln>
        </p:spPr>
        <p:txBody>
          <a:bodyPr/>
          <a:lstStyle/>
          <a:p>
            <a:pPr eaLnBrk="0" hangingPunct="0"/>
            <a:endParaRPr lang="zh-CN" altLang="en-US"/>
          </a:p>
        </p:txBody>
      </p:sp>
      <p:sp>
        <p:nvSpPr>
          <p:cNvPr id="96271" name="Isosceles Triangle 27"/>
          <p:cNvSpPr>
            <a:spLocks noChangeArrowheads="1"/>
          </p:cNvSpPr>
          <p:nvPr/>
        </p:nvSpPr>
        <p:spPr bwMode="auto">
          <a:xfrm rot="-5400000">
            <a:off x="6229350" y="4775201"/>
            <a:ext cx="790575" cy="539750"/>
          </a:xfrm>
          <a:prstGeom prst="triangle">
            <a:avLst>
              <a:gd name="adj" fmla="val 50000"/>
            </a:avLst>
          </a:prstGeom>
          <a:solidFill>
            <a:schemeClr val="tx2"/>
          </a:solidFill>
          <a:ln w="9525" algn="ctr">
            <a:solidFill>
              <a:schemeClr val="tx1"/>
            </a:solidFill>
            <a:round/>
            <a:headEnd/>
            <a:tailEnd/>
          </a:ln>
        </p:spPr>
        <p:txBody>
          <a:bodyPr/>
          <a:lstStyle/>
          <a:p>
            <a:pPr eaLnBrk="0" hangingPunct="0"/>
            <a:endParaRPr lang="zh-CN" altLang="en-US"/>
          </a:p>
        </p:txBody>
      </p:sp>
      <p:cxnSp>
        <p:nvCxnSpPr>
          <p:cNvPr id="96272" name="Straight Arrow Connector 29"/>
          <p:cNvCxnSpPr>
            <a:cxnSpLocks noChangeShapeType="1"/>
          </p:cNvCxnSpPr>
          <p:nvPr/>
        </p:nvCxnSpPr>
        <p:spPr bwMode="auto">
          <a:xfrm>
            <a:off x="2579688" y="3001963"/>
            <a:ext cx="668337" cy="0"/>
          </a:xfrm>
          <a:prstGeom prst="straightConnector1">
            <a:avLst/>
          </a:prstGeom>
          <a:noFill/>
          <a:ln w="9525" algn="ctr">
            <a:solidFill>
              <a:schemeClr val="tx1"/>
            </a:solidFill>
            <a:round/>
            <a:headEnd/>
            <a:tailEnd type="arrow" w="med" len="med"/>
          </a:ln>
        </p:spPr>
      </p:cxnSp>
      <p:cxnSp>
        <p:nvCxnSpPr>
          <p:cNvPr id="96273" name="Straight Arrow Connector 31"/>
          <p:cNvCxnSpPr>
            <a:cxnSpLocks noChangeShapeType="1"/>
          </p:cNvCxnSpPr>
          <p:nvPr/>
        </p:nvCxnSpPr>
        <p:spPr bwMode="auto">
          <a:xfrm flipH="1">
            <a:off x="2620963" y="4613275"/>
            <a:ext cx="585787" cy="0"/>
          </a:xfrm>
          <a:prstGeom prst="straightConnector1">
            <a:avLst/>
          </a:prstGeom>
          <a:noFill/>
          <a:ln w="9525" algn="ctr">
            <a:solidFill>
              <a:schemeClr val="tx1"/>
            </a:solidFill>
            <a:round/>
            <a:headEnd/>
            <a:tailEnd type="arrow" w="med" len="med"/>
          </a:ln>
        </p:spPr>
      </p:cxnSp>
      <p:cxnSp>
        <p:nvCxnSpPr>
          <p:cNvPr id="96274" name="Straight Arrow Connector 33"/>
          <p:cNvCxnSpPr>
            <a:cxnSpLocks noChangeShapeType="1"/>
          </p:cNvCxnSpPr>
          <p:nvPr/>
        </p:nvCxnSpPr>
        <p:spPr bwMode="auto">
          <a:xfrm>
            <a:off x="4967288" y="2701925"/>
            <a:ext cx="546100" cy="0"/>
          </a:xfrm>
          <a:prstGeom prst="straightConnector1">
            <a:avLst/>
          </a:prstGeom>
          <a:noFill/>
          <a:ln w="9525" algn="ctr">
            <a:solidFill>
              <a:schemeClr val="tx1"/>
            </a:solidFill>
            <a:round/>
            <a:headEnd/>
            <a:tailEnd type="arrow" w="med" len="med"/>
          </a:ln>
        </p:spPr>
      </p:cxnSp>
      <p:cxnSp>
        <p:nvCxnSpPr>
          <p:cNvPr id="96275" name="Straight Arrow Connector 34"/>
          <p:cNvCxnSpPr>
            <a:cxnSpLocks noChangeShapeType="1"/>
          </p:cNvCxnSpPr>
          <p:nvPr/>
        </p:nvCxnSpPr>
        <p:spPr bwMode="auto">
          <a:xfrm>
            <a:off x="4983163" y="3154363"/>
            <a:ext cx="546100" cy="0"/>
          </a:xfrm>
          <a:prstGeom prst="straightConnector1">
            <a:avLst/>
          </a:prstGeom>
          <a:noFill/>
          <a:ln w="9525" algn="ctr">
            <a:solidFill>
              <a:schemeClr val="tx1"/>
            </a:solidFill>
            <a:round/>
            <a:headEnd/>
            <a:tailEnd type="arrow" w="med" len="med"/>
          </a:ln>
        </p:spPr>
      </p:cxnSp>
      <p:cxnSp>
        <p:nvCxnSpPr>
          <p:cNvPr id="96276" name="Elbow Connector 36"/>
          <p:cNvCxnSpPr>
            <a:cxnSpLocks noChangeShapeType="1"/>
            <a:stCxn id="96270" idx="0"/>
            <a:endCxn id="96263" idx="3"/>
          </p:cNvCxnSpPr>
          <p:nvPr/>
        </p:nvCxnSpPr>
        <p:spPr bwMode="auto">
          <a:xfrm rot="10800000">
            <a:off x="4686300" y="5038725"/>
            <a:ext cx="752475" cy="4763"/>
          </a:xfrm>
          <a:prstGeom prst="bentConnector3">
            <a:avLst>
              <a:gd name="adj1" fmla="val 50000"/>
            </a:avLst>
          </a:prstGeom>
          <a:noFill/>
          <a:ln w="9525" algn="ctr">
            <a:solidFill>
              <a:schemeClr val="tx1"/>
            </a:solidFill>
            <a:round/>
            <a:headEnd/>
            <a:tailEnd type="arrow" w="med" len="med"/>
          </a:ln>
        </p:spPr>
      </p:cxnSp>
      <p:cxnSp>
        <p:nvCxnSpPr>
          <p:cNvPr id="96277" name="Elbow Connector 39"/>
          <p:cNvCxnSpPr>
            <a:cxnSpLocks noChangeShapeType="1"/>
            <a:stCxn id="96271" idx="0"/>
            <a:endCxn id="96262" idx="3"/>
          </p:cNvCxnSpPr>
          <p:nvPr/>
        </p:nvCxnSpPr>
        <p:spPr bwMode="auto">
          <a:xfrm rot="10800000">
            <a:off x="4683125" y="4367213"/>
            <a:ext cx="1671638" cy="677862"/>
          </a:xfrm>
          <a:prstGeom prst="bentConnector3">
            <a:avLst>
              <a:gd name="adj1" fmla="val 14898"/>
            </a:avLst>
          </a:prstGeom>
          <a:noFill/>
          <a:ln w="9525" algn="ctr">
            <a:solidFill>
              <a:schemeClr val="tx1"/>
            </a:solidFill>
            <a:round/>
            <a:headEnd/>
            <a:tailEnd type="arrow" w="med" len="med"/>
          </a:ln>
        </p:spPr>
      </p:cxnSp>
      <p:cxnSp>
        <p:nvCxnSpPr>
          <p:cNvPr id="96278" name="Straight Arrow Connector 43"/>
          <p:cNvCxnSpPr>
            <a:cxnSpLocks noChangeShapeType="1"/>
            <a:stCxn id="96269" idx="1"/>
            <a:endCxn id="96271" idx="3"/>
          </p:cNvCxnSpPr>
          <p:nvPr/>
        </p:nvCxnSpPr>
        <p:spPr bwMode="auto">
          <a:xfrm flipH="1">
            <a:off x="6894513" y="5029200"/>
            <a:ext cx="284162" cy="15875"/>
          </a:xfrm>
          <a:prstGeom prst="straightConnector1">
            <a:avLst/>
          </a:prstGeom>
          <a:noFill/>
          <a:ln w="9525" algn="ctr">
            <a:solidFill>
              <a:schemeClr val="tx1"/>
            </a:solidFill>
            <a:round/>
            <a:headEnd/>
            <a:tailEnd type="arrow" w="med" len="med"/>
          </a:ln>
        </p:spPr>
      </p:cxnSp>
      <p:cxnSp>
        <p:nvCxnSpPr>
          <p:cNvPr id="96279" name="Straight Arrow Connector 45"/>
          <p:cNvCxnSpPr>
            <a:cxnSpLocks noChangeShapeType="1"/>
            <a:stCxn id="96271" idx="0"/>
            <a:endCxn id="96270" idx="3"/>
          </p:cNvCxnSpPr>
          <p:nvPr/>
        </p:nvCxnSpPr>
        <p:spPr bwMode="auto">
          <a:xfrm flipH="1" flipV="1">
            <a:off x="5976938" y="5043488"/>
            <a:ext cx="377825" cy="1587"/>
          </a:xfrm>
          <a:prstGeom prst="straightConnector1">
            <a:avLst/>
          </a:prstGeom>
          <a:noFill/>
          <a:ln w="9525" algn="ctr">
            <a:solidFill>
              <a:schemeClr val="tx1"/>
            </a:solidFill>
            <a:round/>
            <a:headEnd/>
            <a:tailEnd type="arrow" w="med" len="med"/>
          </a:ln>
        </p:spPr>
      </p:cxnSp>
      <p:cxnSp>
        <p:nvCxnSpPr>
          <p:cNvPr id="96280" name="Straight Arrow Connector 47"/>
          <p:cNvCxnSpPr>
            <a:cxnSpLocks noChangeShapeType="1"/>
            <a:endCxn id="96266" idx="1"/>
          </p:cNvCxnSpPr>
          <p:nvPr/>
        </p:nvCxnSpPr>
        <p:spPr bwMode="auto">
          <a:xfrm flipV="1">
            <a:off x="6851650" y="3063875"/>
            <a:ext cx="95250" cy="20638"/>
          </a:xfrm>
          <a:prstGeom prst="straightConnector1">
            <a:avLst/>
          </a:prstGeom>
          <a:noFill/>
          <a:ln w="9525" algn="ctr">
            <a:solidFill>
              <a:schemeClr val="tx1"/>
            </a:solidFill>
            <a:round/>
            <a:headEnd/>
            <a:tailEnd type="arrow" w="med" len="med"/>
          </a:ln>
        </p:spPr>
      </p:cxnSp>
      <p:cxnSp>
        <p:nvCxnSpPr>
          <p:cNvPr id="96281" name="Elbow Connector 50"/>
          <p:cNvCxnSpPr>
            <a:cxnSpLocks noChangeShapeType="1"/>
            <a:stCxn id="96265" idx="3"/>
            <a:endCxn id="96267" idx="0"/>
          </p:cNvCxnSpPr>
          <p:nvPr/>
        </p:nvCxnSpPr>
        <p:spPr bwMode="auto">
          <a:xfrm flipV="1">
            <a:off x="6851650" y="2813050"/>
            <a:ext cx="1250950" cy="141288"/>
          </a:xfrm>
          <a:prstGeom prst="bentConnector4">
            <a:avLst>
              <a:gd name="adj1" fmla="val 3907"/>
              <a:gd name="adj2" fmla="val 418537"/>
            </a:avLst>
          </a:prstGeom>
          <a:noFill/>
          <a:ln w="9525" algn="ctr">
            <a:solidFill>
              <a:schemeClr val="tx1"/>
            </a:solidFill>
            <a:round/>
            <a:headEnd/>
            <a:tailEnd type="arrow" w="med" len="med"/>
          </a:ln>
        </p:spPr>
      </p:cxnSp>
      <p:cxnSp>
        <p:nvCxnSpPr>
          <p:cNvPr id="96282" name="Straight Arrow Connector 54"/>
          <p:cNvCxnSpPr>
            <a:cxnSpLocks noChangeShapeType="1"/>
          </p:cNvCxnSpPr>
          <p:nvPr/>
        </p:nvCxnSpPr>
        <p:spPr bwMode="auto">
          <a:xfrm>
            <a:off x="7546975" y="3343275"/>
            <a:ext cx="0" cy="1406525"/>
          </a:xfrm>
          <a:prstGeom prst="straightConnector1">
            <a:avLst/>
          </a:prstGeom>
          <a:noFill/>
          <a:ln w="34925" algn="ctr">
            <a:solidFill>
              <a:schemeClr val="tx2"/>
            </a:solidFill>
            <a:prstDash val="dash"/>
            <a:round/>
            <a:headEnd/>
            <a:tailEnd type="arrow" w="med" len="med"/>
          </a:ln>
        </p:spPr>
      </p:cxnSp>
      <p:cxnSp>
        <p:nvCxnSpPr>
          <p:cNvPr id="96283" name="Straight Arrow Connector 55"/>
          <p:cNvCxnSpPr>
            <a:cxnSpLocks noChangeShapeType="1"/>
          </p:cNvCxnSpPr>
          <p:nvPr/>
        </p:nvCxnSpPr>
        <p:spPr bwMode="auto">
          <a:xfrm>
            <a:off x="7958138" y="3346450"/>
            <a:ext cx="0" cy="1404938"/>
          </a:xfrm>
          <a:prstGeom prst="straightConnector1">
            <a:avLst/>
          </a:prstGeom>
          <a:noFill/>
          <a:ln w="34925" algn="ctr">
            <a:solidFill>
              <a:schemeClr val="tx2"/>
            </a:solidFill>
            <a:prstDash val="dash"/>
            <a:round/>
            <a:headEnd/>
            <a:tailEnd type="arrow" w="med" len="med"/>
          </a:ln>
        </p:spPr>
      </p:cxnSp>
      <p:sp>
        <p:nvSpPr>
          <p:cNvPr id="96284" name="TextBox 57"/>
          <p:cNvSpPr txBox="1">
            <a:spLocks noChangeArrowheads="1"/>
          </p:cNvSpPr>
          <p:nvPr/>
        </p:nvSpPr>
        <p:spPr bwMode="auto">
          <a:xfrm>
            <a:off x="5459413" y="5622925"/>
            <a:ext cx="1951037" cy="338138"/>
          </a:xfrm>
          <a:prstGeom prst="rect">
            <a:avLst/>
          </a:prstGeom>
          <a:noFill/>
          <a:ln w="9525">
            <a:noFill/>
            <a:miter lim="800000"/>
            <a:headEnd/>
            <a:tailEnd/>
          </a:ln>
        </p:spPr>
        <p:txBody>
          <a:bodyPr>
            <a:spAutoFit/>
          </a:bodyPr>
          <a:lstStyle/>
          <a:p>
            <a:pPr eaLnBrk="0" hangingPunct="0"/>
            <a:r>
              <a:rPr lang="en-US" altLang="zh-CN"/>
              <a:t>CADEKA amps</a:t>
            </a:r>
            <a:endParaRPr lang="zh-CN" altLang="en-US"/>
          </a:p>
        </p:txBody>
      </p:sp>
      <p:sp>
        <p:nvSpPr>
          <p:cNvPr id="96285" name="TextBox 58"/>
          <p:cNvSpPr txBox="1">
            <a:spLocks noChangeArrowheads="1"/>
          </p:cNvSpPr>
          <p:nvPr/>
        </p:nvSpPr>
        <p:spPr bwMode="auto">
          <a:xfrm>
            <a:off x="5461000" y="3373438"/>
            <a:ext cx="1952625" cy="338137"/>
          </a:xfrm>
          <a:prstGeom prst="rect">
            <a:avLst/>
          </a:prstGeom>
          <a:noFill/>
          <a:ln w="9525">
            <a:noFill/>
            <a:miter lim="800000"/>
            <a:headEnd/>
            <a:tailEnd/>
          </a:ln>
        </p:spPr>
        <p:txBody>
          <a:bodyPr>
            <a:spAutoFit/>
          </a:bodyPr>
          <a:lstStyle/>
          <a:p>
            <a:pPr eaLnBrk="0" hangingPunct="0"/>
            <a:r>
              <a:rPr lang="en-US" altLang="zh-CN"/>
              <a:t>CADEKA amps</a:t>
            </a:r>
            <a:endParaRPr lang="zh-CN" altLang="en-US"/>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4"/>
          <p:cNvSpPr>
            <a:spLocks noGrp="1"/>
          </p:cNvSpPr>
          <p:nvPr>
            <p:ph type="ctrTitle"/>
          </p:nvPr>
        </p:nvSpPr>
        <p:spPr bwMode="auto">
          <a:xfrm>
            <a:off x="455613" y="5216525"/>
            <a:ext cx="8688387" cy="7620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mtClean="0">
                <a:ea typeface="宋体" charset="-122"/>
              </a:rPr>
              <a:t>Precession relate spec and significance</a:t>
            </a:r>
            <a:endParaRPr lang="zh-CN" altLang="en-US" smtClean="0">
              <a:ea typeface="宋体" charset="-122"/>
            </a:endParaRPr>
          </a:p>
        </p:txBody>
      </p:sp>
      <p:sp>
        <p:nvSpPr>
          <p:cNvPr id="98306" name="Text Placeholder 5"/>
          <p:cNvSpPr>
            <a:spLocks noGrp="1"/>
          </p:cNvSpPr>
          <p:nvPr>
            <p:ph type="body" sz="quarter" idx="10"/>
          </p:nvPr>
        </p:nvSpPr>
        <p:spPr bwMode="auto">
          <a:xfrm>
            <a:off x="449263" y="6021388"/>
            <a:ext cx="1509712" cy="3540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mtClean="0">
                <a:ea typeface="宋体" charset="-122"/>
              </a:rPr>
              <a:t>Oct 24 2012</a:t>
            </a:r>
            <a:endParaRPr lang="zh-CN" altLang="en-US" smtClean="0">
              <a:ea typeface="宋体" charset="-122"/>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6"/>
          <p:cNvSpPr>
            <a:spLocks noGrp="1" noChangeArrowheads="1"/>
          </p:cNvSpPr>
          <p:nvPr>
            <p:ph type="title"/>
          </p:nvPr>
        </p:nvSpPr>
        <p:spPr>
          <a:xfrm>
            <a:off x="2544763" y="76200"/>
            <a:ext cx="6370637" cy="598488"/>
          </a:xfrm>
        </p:spPr>
        <p:txBody>
          <a:bodyPr/>
          <a:lstStyle/>
          <a:p>
            <a:r>
              <a:rPr lang="en-US" altLang="zh-CN" smtClean="0">
                <a:ea typeface="宋体" charset="-122"/>
              </a:rPr>
              <a:t>Input Offset Voltage</a:t>
            </a:r>
          </a:p>
        </p:txBody>
      </p:sp>
      <p:sp>
        <p:nvSpPr>
          <p:cNvPr id="100354" name="Rectangle 7"/>
          <p:cNvSpPr>
            <a:spLocks noGrp="1" noChangeArrowheads="1"/>
          </p:cNvSpPr>
          <p:nvPr>
            <p:ph idx="1"/>
          </p:nvPr>
        </p:nvSpPr>
        <p:spPr>
          <a:xfrm>
            <a:off x="304800" y="1025525"/>
            <a:ext cx="8534400" cy="5135563"/>
          </a:xfrm>
        </p:spPr>
        <p:txBody>
          <a:bodyPr/>
          <a:lstStyle/>
          <a:p>
            <a:r>
              <a:rPr altLang="zh-CN" smtClean="0">
                <a:solidFill>
                  <a:schemeClr val="tx2"/>
                </a:solidFill>
                <a:ea typeface="宋体" charset="-122"/>
              </a:rPr>
              <a:t>Input offset voltage (V</a:t>
            </a:r>
            <a:r>
              <a:rPr altLang="zh-CN" baseline="-25000" smtClean="0">
                <a:solidFill>
                  <a:schemeClr val="tx2"/>
                </a:solidFill>
                <a:ea typeface="宋体" charset="-122"/>
              </a:rPr>
              <a:t>IO</a:t>
            </a:r>
            <a:r>
              <a:rPr altLang="zh-CN" smtClean="0">
                <a:solidFill>
                  <a:schemeClr val="tx2"/>
                </a:solidFill>
                <a:ea typeface="宋体" charset="-122"/>
              </a:rPr>
              <a:t>)</a:t>
            </a:r>
          </a:p>
          <a:p>
            <a:pPr lvl="1"/>
            <a:r>
              <a:rPr lang="en-US" altLang="zh-CN" smtClean="0">
                <a:solidFill>
                  <a:schemeClr val="tx2"/>
                </a:solidFill>
                <a:ea typeface="宋体" charset="-122"/>
              </a:rPr>
              <a:t>The voltage that must be applied between the inputs of an amplifier to make the output voltage zero.</a:t>
            </a:r>
          </a:p>
          <a:p>
            <a:pPr lvl="1"/>
            <a:r>
              <a:rPr lang="en-US" altLang="zh-CN" smtClean="0">
                <a:solidFill>
                  <a:schemeClr val="tx2"/>
                </a:solidFill>
                <a:ea typeface="宋体" charset="-122"/>
              </a:rPr>
              <a:t>VIO is usually attributed to the input diff pair in a VFB amplifier.  Bipolar input stages tend to have lower offset voltages than CMOS or JFET input stages.</a:t>
            </a:r>
          </a:p>
          <a:p>
            <a:pPr lvl="2"/>
            <a:r>
              <a:rPr lang="en-US" altLang="zh-CN" smtClean="0">
                <a:solidFill>
                  <a:schemeClr val="tx2"/>
                </a:solidFill>
                <a:ea typeface="宋体" charset="-122"/>
              </a:rPr>
              <a:t>Input offset voltage is important whenever DC accuracy is required in a circuit.</a:t>
            </a:r>
          </a:p>
          <a:p>
            <a:pPr lvl="1"/>
            <a:r>
              <a:rPr lang="en-US" altLang="zh-CN" smtClean="0">
                <a:solidFill>
                  <a:schemeClr val="tx2"/>
                </a:solidFill>
                <a:ea typeface="宋体" charset="-122"/>
              </a:rPr>
              <a:t>Measured with input centered at mid-supply</a:t>
            </a:r>
          </a:p>
        </p:txBody>
      </p:sp>
      <p:sp>
        <p:nvSpPr>
          <p:cNvPr id="100355"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7679FCD6-98B4-4043-BDC1-7E264E1952B7}" type="slidenum">
              <a:rPr lang="en-US" altLang="zh-CN"/>
              <a:pPr eaLnBrk="0" hangingPunct="0"/>
              <a:t>42</a:t>
            </a:fld>
            <a:endParaRPr lang="en-US" altLang="zh-CN"/>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4"/>
          <p:cNvSpPr>
            <a:spLocks noGrp="1" noChangeArrowheads="1"/>
          </p:cNvSpPr>
          <p:nvPr>
            <p:ph type="title"/>
          </p:nvPr>
        </p:nvSpPr>
        <p:spPr>
          <a:xfrm>
            <a:off x="2544763" y="76200"/>
            <a:ext cx="6370637" cy="598488"/>
          </a:xfrm>
        </p:spPr>
        <p:txBody>
          <a:bodyPr/>
          <a:lstStyle/>
          <a:p>
            <a:r>
              <a:rPr lang="en-US" altLang="zh-CN" smtClean="0">
                <a:ea typeface="宋体" charset="-122"/>
              </a:rPr>
              <a:t>Input Offset Current and Input Bias Current</a:t>
            </a:r>
          </a:p>
        </p:txBody>
      </p:sp>
      <p:sp>
        <p:nvSpPr>
          <p:cNvPr id="102402" name="Rectangle 5"/>
          <p:cNvSpPr>
            <a:spLocks noGrp="1" noChangeArrowheads="1"/>
          </p:cNvSpPr>
          <p:nvPr>
            <p:ph idx="1"/>
          </p:nvPr>
        </p:nvSpPr>
        <p:spPr>
          <a:xfrm>
            <a:off x="304800" y="1025525"/>
            <a:ext cx="8534400" cy="5135563"/>
          </a:xfrm>
        </p:spPr>
        <p:txBody>
          <a:bodyPr/>
          <a:lstStyle/>
          <a:p>
            <a:pPr>
              <a:lnSpc>
                <a:spcPct val="90000"/>
              </a:lnSpc>
            </a:pPr>
            <a:r>
              <a:rPr altLang="zh-CN" smtClean="0">
                <a:solidFill>
                  <a:schemeClr val="tx2"/>
                </a:solidFill>
                <a:ea typeface="宋体" charset="-122"/>
              </a:rPr>
              <a:t>Input bias current (I</a:t>
            </a:r>
            <a:r>
              <a:rPr altLang="zh-CN" baseline="-25000" smtClean="0">
                <a:solidFill>
                  <a:schemeClr val="tx2"/>
                </a:solidFill>
                <a:ea typeface="宋体" charset="-122"/>
              </a:rPr>
              <a:t>bn</a:t>
            </a:r>
            <a:r>
              <a:rPr altLang="zh-CN" smtClean="0">
                <a:solidFill>
                  <a:schemeClr val="tx2"/>
                </a:solidFill>
                <a:ea typeface="宋体" charset="-122"/>
              </a:rPr>
              <a:t> for VFB and I</a:t>
            </a:r>
            <a:r>
              <a:rPr altLang="zh-CN" baseline="-25000" smtClean="0">
                <a:solidFill>
                  <a:schemeClr val="tx2"/>
                </a:solidFill>
                <a:ea typeface="宋体" charset="-122"/>
              </a:rPr>
              <a:t>bn</a:t>
            </a:r>
            <a:r>
              <a:rPr altLang="zh-CN" smtClean="0">
                <a:solidFill>
                  <a:schemeClr val="tx2"/>
                </a:solidFill>
                <a:ea typeface="宋体" charset="-122"/>
              </a:rPr>
              <a:t>, I</a:t>
            </a:r>
            <a:r>
              <a:rPr altLang="zh-CN" baseline="-25000" smtClean="0">
                <a:solidFill>
                  <a:schemeClr val="tx2"/>
                </a:solidFill>
                <a:ea typeface="宋体" charset="-122"/>
              </a:rPr>
              <a:t>ni</a:t>
            </a:r>
            <a:r>
              <a:rPr altLang="zh-CN" smtClean="0">
                <a:solidFill>
                  <a:schemeClr val="tx2"/>
                </a:solidFill>
                <a:ea typeface="宋体" charset="-122"/>
              </a:rPr>
              <a:t> for CFB)</a:t>
            </a:r>
          </a:p>
          <a:p>
            <a:pPr lvl="1">
              <a:lnSpc>
                <a:spcPct val="90000"/>
              </a:lnSpc>
            </a:pPr>
            <a:r>
              <a:rPr lang="en-US" altLang="zh-CN" smtClean="0">
                <a:solidFill>
                  <a:schemeClr val="tx2"/>
                </a:solidFill>
                <a:ea typeface="宋体" charset="-122"/>
              </a:rPr>
              <a:t>The current required at the inputs of an amplifier for proper operation</a:t>
            </a:r>
          </a:p>
          <a:p>
            <a:pPr lvl="2">
              <a:lnSpc>
                <a:spcPct val="90000"/>
              </a:lnSpc>
            </a:pPr>
            <a:r>
              <a:rPr lang="en-US" altLang="zh-CN" smtClean="0">
                <a:solidFill>
                  <a:schemeClr val="tx2"/>
                </a:solidFill>
                <a:ea typeface="宋体" charset="-122"/>
              </a:rPr>
              <a:t>CFB amplifiers have different input bias currents for inverting and non-inverting inputs</a:t>
            </a:r>
          </a:p>
          <a:p>
            <a:pPr lvl="2">
              <a:lnSpc>
                <a:spcPct val="90000"/>
              </a:lnSpc>
            </a:pPr>
            <a:r>
              <a:rPr lang="en-US" altLang="zh-CN" smtClean="0">
                <a:solidFill>
                  <a:schemeClr val="tx2"/>
                </a:solidFill>
                <a:ea typeface="宋体" charset="-122"/>
              </a:rPr>
              <a:t>CMOS and JFET inputs traditionally offer much lower input current than standard bipolar inputs.  However, the FHP3350 with bipolar inputs offers a strikingly low Ib of 0.05uA typical and 0.3uA max.</a:t>
            </a:r>
          </a:p>
          <a:p>
            <a:pPr lvl="2">
              <a:lnSpc>
                <a:spcPct val="90000"/>
              </a:lnSpc>
            </a:pPr>
            <a:r>
              <a:rPr lang="en-US" altLang="zh-CN" smtClean="0">
                <a:solidFill>
                  <a:schemeClr val="tx2"/>
                </a:solidFill>
                <a:ea typeface="宋体" charset="-122"/>
              </a:rPr>
              <a:t>Input bias current is important when the source impedance is high, if the op amp has high Ib it will load the source resulting is a lower than expected voltage.  </a:t>
            </a:r>
          </a:p>
          <a:p>
            <a:pPr lvl="3">
              <a:lnSpc>
                <a:spcPct val="90000"/>
              </a:lnSpc>
            </a:pPr>
            <a:r>
              <a:rPr lang="en-US" altLang="zh-CN" smtClean="0">
                <a:solidFill>
                  <a:schemeClr val="tx2"/>
                </a:solidFill>
                <a:ea typeface="宋体" charset="-122"/>
              </a:rPr>
              <a:t>If an amplifier has high Ib, the source impedance can be lowered by using a buffer stage to drive the op amp.</a:t>
            </a:r>
          </a:p>
          <a:p>
            <a:pPr>
              <a:lnSpc>
                <a:spcPct val="90000"/>
              </a:lnSpc>
            </a:pPr>
            <a:r>
              <a:rPr altLang="zh-CN" smtClean="0">
                <a:solidFill>
                  <a:schemeClr val="tx2"/>
                </a:solidFill>
                <a:ea typeface="宋体" charset="-122"/>
              </a:rPr>
              <a:t>Input offset current (I</a:t>
            </a:r>
            <a:r>
              <a:rPr altLang="zh-CN" baseline="-25000" smtClean="0">
                <a:solidFill>
                  <a:schemeClr val="tx2"/>
                </a:solidFill>
                <a:ea typeface="宋体" charset="-122"/>
              </a:rPr>
              <a:t>IO</a:t>
            </a:r>
            <a:r>
              <a:rPr altLang="zh-CN" smtClean="0">
                <a:solidFill>
                  <a:schemeClr val="tx2"/>
                </a:solidFill>
                <a:ea typeface="宋体" charset="-122"/>
              </a:rPr>
              <a:t>)</a:t>
            </a:r>
          </a:p>
          <a:p>
            <a:pPr lvl="1">
              <a:lnSpc>
                <a:spcPct val="90000"/>
              </a:lnSpc>
            </a:pPr>
            <a:r>
              <a:rPr lang="en-US" altLang="zh-CN" smtClean="0">
                <a:solidFill>
                  <a:schemeClr val="tx2"/>
                </a:solidFill>
                <a:ea typeface="宋体" charset="-122"/>
              </a:rPr>
              <a:t>The difference between the two input currents of an amplifier</a:t>
            </a:r>
          </a:p>
          <a:p>
            <a:pPr lvl="2">
              <a:lnSpc>
                <a:spcPct val="90000"/>
              </a:lnSpc>
            </a:pPr>
            <a:r>
              <a:rPr lang="en-US" altLang="zh-CN" smtClean="0">
                <a:solidFill>
                  <a:schemeClr val="tx2"/>
                </a:solidFill>
                <a:ea typeface="宋体" charset="-122"/>
              </a:rPr>
              <a:t>Offset current can be nullified by matching the impedance seen at the inputs.</a:t>
            </a:r>
          </a:p>
          <a:p>
            <a:pPr>
              <a:lnSpc>
                <a:spcPct val="90000"/>
              </a:lnSpc>
            </a:pPr>
            <a:endParaRPr altLang="zh-CN" smtClean="0">
              <a:solidFill>
                <a:schemeClr val="tx2"/>
              </a:solidFill>
              <a:ea typeface="宋体" charset="-122"/>
            </a:endParaRPr>
          </a:p>
          <a:p>
            <a:pPr>
              <a:lnSpc>
                <a:spcPct val="90000"/>
              </a:lnSpc>
            </a:pPr>
            <a:r>
              <a:rPr altLang="zh-CN" smtClean="0">
                <a:solidFill>
                  <a:schemeClr val="tx2"/>
                </a:solidFill>
                <a:ea typeface="宋体" charset="-122"/>
              </a:rPr>
              <a:t>Above are measured with input centered at mid-supply</a:t>
            </a:r>
          </a:p>
        </p:txBody>
      </p:sp>
      <p:sp>
        <p:nvSpPr>
          <p:cNvPr id="102403"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28217838-034C-4A56-AD32-7A7ADB3BD850}" type="slidenum">
              <a:rPr lang="en-US" altLang="zh-CN"/>
              <a:pPr eaLnBrk="0" hangingPunct="0"/>
              <a:t>43</a:t>
            </a:fld>
            <a:endParaRPr lang="en-US" altLang="zh-CN"/>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2544763" y="76200"/>
            <a:ext cx="6370637" cy="598488"/>
          </a:xfrm>
        </p:spPr>
        <p:txBody>
          <a:bodyPr/>
          <a:lstStyle/>
          <a:p>
            <a:r>
              <a:rPr lang="en-US" altLang="zh-CN" smtClean="0">
                <a:ea typeface="宋体" charset="-122"/>
              </a:rPr>
              <a:t>Power Supply Rejection Ratio</a:t>
            </a:r>
          </a:p>
        </p:txBody>
      </p:sp>
      <p:sp>
        <p:nvSpPr>
          <p:cNvPr id="104450" name="Rectangle 3"/>
          <p:cNvSpPr>
            <a:spLocks noGrp="1" noChangeArrowheads="1"/>
          </p:cNvSpPr>
          <p:nvPr>
            <p:ph idx="1"/>
          </p:nvPr>
        </p:nvSpPr>
        <p:spPr>
          <a:xfrm>
            <a:off x="304800" y="1025525"/>
            <a:ext cx="8534400" cy="5135563"/>
          </a:xfrm>
        </p:spPr>
        <p:txBody>
          <a:bodyPr/>
          <a:lstStyle/>
          <a:p>
            <a:r>
              <a:rPr altLang="zh-CN" smtClean="0">
                <a:solidFill>
                  <a:schemeClr val="tx2"/>
                </a:solidFill>
                <a:ea typeface="宋体" charset="-122"/>
              </a:rPr>
              <a:t>PSRR</a:t>
            </a:r>
          </a:p>
          <a:p>
            <a:pPr lvl="1"/>
            <a:r>
              <a:rPr lang="en-US" altLang="zh-CN" smtClean="0">
                <a:solidFill>
                  <a:schemeClr val="tx2"/>
                </a:solidFill>
                <a:ea typeface="宋体" charset="-122"/>
              </a:rPr>
              <a:t>A measure of how well an amplifier rejects changes in power supply levels</a:t>
            </a:r>
          </a:p>
          <a:p>
            <a:pPr lvl="1"/>
            <a:r>
              <a:rPr lang="en-US" altLang="zh-CN" smtClean="0">
                <a:solidFill>
                  <a:schemeClr val="tx2"/>
                </a:solidFill>
                <a:ea typeface="宋体" charset="-122"/>
              </a:rPr>
              <a:t>The change in input offset voltage per unit change in power supply voltage</a:t>
            </a:r>
          </a:p>
          <a:p>
            <a:pPr lvl="1"/>
            <a:r>
              <a:rPr lang="en-US" altLang="zh-CN" smtClean="0">
                <a:solidFill>
                  <a:schemeClr val="tx2"/>
                </a:solidFill>
                <a:ea typeface="宋体" charset="-122"/>
              </a:rPr>
              <a:t>PSRR at low frequencies is dependent on the amplifier, at higher frequencies, it is dependent on power supply decoupling</a:t>
            </a:r>
          </a:p>
          <a:p>
            <a:pPr lvl="1"/>
            <a:r>
              <a:rPr lang="en-US" altLang="zh-CN" smtClean="0">
                <a:solidFill>
                  <a:schemeClr val="tx2"/>
                </a:solidFill>
                <a:ea typeface="宋体" charset="-122"/>
              </a:rPr>
              <a:t>The data sheet specs this at DC, the plot pages show PSRR vs Freq.</a:t>
            </a:r>
          </a:p>
          <a:p>
            <a:endParaRPr altLang="zh-CN" smtClean="0">
              <a:solidFill>
                <a:schemeClr val="tx2"/>
              </a:solidFill>
              <a:ea typeface="宋体" charset="-122"/>
            </a:endParaRPr>
          </a:p>
        </p:txBody>
      </p:sp>
      <p:sp>
        <p:nvSpPr>
          <p:cNvPr id="104451"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543360DF-6A3B-4590-95B8-5554A7F5945F}" type="slidenum">
              <a:rPr lang="en-US" altLang="zh-CN"/>
              <a:pPr eaLnBrk="0" hangingPunct="0"/>
              <a:t>44</a:t>
            </a:fld>
            <a:endParaRPr lang="en-US" altLang="zh-CN"/>
          </a:p>
        </p:txBody>
      </p:sp>
      <p:pic>
        <p:nvPicPr>
          <p:cNvPr id="104452" name="Picture 6" descr="FHP3230 Plot 15"/>
          <p:cNvPicPr>
            <a:picLocks noChangeAspect="1" noChangeArrowheads="1"/>
          </p:cNvPicPr>
          <p:nvPr/>
        </p:nvPicPr>
        <p:blipFill>
          <a:blip r:embed="rId3"/>
          <a:srcRect/>
          <a:stretch>
            <a:fillRect/>
          </a:stretch>
        </p:blipFill>
        <p:spPr bwMode="auto">
          <a:xfrm>
            <a:off x="1360488" y="3248025"/>
            <a:ext cx="3721100" cy="31511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2544763" y="76200"/>
            <a:ext cx="6370637" cy="598488"/>
          </a:xfrm>
        </p:spPr>
        <p:txBody>
          <a:bodyPr/>
          <a:lstStyle/>
          <a:p>
            <a:r>
              <a:rPr lang="en-US" altLang="zh-CN" smtClean="0">
                <a:ea typeface="宋体" charset="-122"/>
              </a:rPr>
              <a:t>Open Loop Gain and Supply Current</a:t>
            </a:r>
          </a:p>
        </p:txBody>
      </p:sp>
      <p:sp>
        <p:nvSpPr>
          <p:cNvPr id="106498" name="Rectangle 3"/>
          <p:cNvSpPr>
            <a:spLocks noGrp="1" noChangeArrowheads="1"/>
          </p:cNvSpPr>
          <p:nvPr>
            <p:ph idx="1"/>
          </p:nvPr>
        </p:nvSpPr>
        <p:spPr>
          <a:xfrm>
            <a:off x="304800" y="1025525"/>
            <a:ext cx="8534400" cy="5135563"/>
          </a:xfrm>
        </p:spPr>
        <p:txBody>
          <a:bodyPr/>
          <a:lstStyle/>
          <a:p>
            <a:r>
              <a:rPr altLang="zh-CN" smtClean="0">
                <a:solidFill>
                  <a:schemeClr val="tx2"/>
                </a:solidFill>
                <a:ea typeface="宋体" charset="-122"/>
              </a:rPr>
              <a:t>A</a:t>
            </a:r>
            <a:r>
              <a:rPr altLang="zh-CN" baseline="-25000" smtClean="0">
                <a:solidFill>
                  <a:schemeClr val="tx2"/>
                </a:solidFill>
                <a:ea typeface="宋体" charset="-122"/>
              </a:rPr>
              <a:t>OL</a:t>
            </a:r>
          </a:p>
          <a:p>
            <a:pPr lvl="1"/>
            <a:r>
              <a:rPr lang="en-US" altLang="zh-CN" smtClean="0">
                <a:solidFill>
                  <a:schemeClr val="tx2"/>
                </a:solidFill>
                <a:ea typeface="宋体" charset="-122"/>
              </a:rPr>
              <a:t>The differential gain if the amplifier without feedback (Open-loop)</a:t>
            </a:r>
          </a:p>
          <a:p>
            <a:pPr lvl="2"/>
            <a:r>
              <a:rPr lang="en-US" altLang="zh-CN" smtClean="0">
                <a:solidFill>
                  <a:schemeClr val="tx2"/>
                </a:solidFill>
                <a:ea typeface="宋体" charset="-122"/>
              </a:rPr>
              <a:t>Is measured by the change in input offset voltage with respect to a unit change in the output swing.</a:t>
            </a:r>
          </a:p>
          <a:p>
            <a:pPr lvl="3"/>
            <a:r>
              <a:rPr lang="en-US" altLang="zh-CN" smtClean="0">
                <a:solidFill>
                  <a:schemeClr val="tx2"/>
                </a:solidFill>
                <a:ea typeface="宋体" charset="-122"/>
              </a:rPr>
              <a:t>Higher A</a:t>
            </a:r>
            <a:r>
              <a:rPr lang="en-US" altLang="zh-CN" baseline="-25000" smtClean="0">
                <a:solidFill>
                  <a:schemeClr val="tx2"/>
                </a:solidFill>
                <a:ea typeface="宋体" charset="-122"/>
              </a:rPr>
              <a:t>OL</a:t>
            </a:r>
            <a:r>
              <a:rPr lang="en-US" altLang="zh-CN" smtClean="0">
                <a:solidFill>
                  <a:schemeClr val="tx2"/>
                </a:solidFill>
                <a:ea typeface="宋体" charset="-122"/>
              </a:rPr>
              <a:t> reduces error in closed-loop</a:t>
            </a:r>
          </a:p>
          <a:p>
            <a:pPr lvl="3"/>
            <a:r>
              <a:rPr lang="en-US" altLang="zh-CN" smtClean="0">
                <a:solidFill>
                  <a:schemeClr val="tx2"/>
                </a:solidFill>
                <a:ea typeface="宋体" charset="-122"/>
              </a:rPr>
              <a:t>V</a:t>
            </a:r>
            <a:r>
              <a:rPr lang="en-US" altLang="zh-CN" baseline="-25000" smtClean="0">
                <a:solidFill>
                  <a:schemeClr val="tx2"/>
                </a:solidFill>
                <a:ea typeface="宋体" charset="-122"/>
              </a:rPr>
              <a:t>out</a:t>
            </a:r>
            <a:r>
              <a:rPr lang="en-US" altLang="zh-CN" smtClean="0">
                <a:solidFill>
                  <a:schemeClr val="tx2"/>
                </a:solidFill>
                <a:ea typeface="宋体" charset="-122"/>
              </a:rPr>
              <a:t> = V</a:t>
            </a:r>
            <a:r>
              <a:rPr lang="en-US" altLang="zh-CN" baseline="-25000" smtClean="0">
                <a:solidFill>
                  <a:schemeClr val="tx2"/>
                </a:solidFill>
                <a:ea typeface="宋体" charset="-122"/>
              </a:rPr>
              <a:t>in</a:t>
            </a:r>
            <a:r>
              <a:rPr lang="en-US" altLang="zh-CN" smtClean="0">
                <a:solidFill>
                  <a:schemeClr val="tx2"/>
                </a:solidFill>
                <a:ea typeface="宋体" charset="-122"/>
              </a:rPr>
              <a:t> * (</a:t>
            </a:r>
            <a:r>
              <a:rPr lang="en-US" altLang="zh-CN" u="sng" smtClean="0">
                <a:solidFill>
                  <a:schemeClr val="tx2"/>
                </a:solidFill>
                <a:ea typeface="宋体" charset="-122"/>
              </a:rPr>
              <a:t>       G     )</a:t>
            </a:r>
            <a:r>
              <a:rPr lang="en-US" altLang="zh-CN" smtClean="0">
                <a:solidFill>
                  <a:schemeClr val="tx2"/>
                </a:solidFill>
                <a:ea typeface="宋体" charset="-122"/>
              </a:rPr>
              <a:t>           For G=10 A</a:t>
            </a:r>
            <a:r>
              <a:rPr lang="en-US" altLang="zh-CN" baseline="-25000" smtClean="0">
                <a:solidFill>
                  <a:schemeClr val="tx2"/>
                </a:solidFill>
                <a:ea typeface="宋体" charset="-122"/>
              </a:rPr>
              <a:t>OL</a:t>
            </a:r>
            <a:r>
              <a:rPr lang="en-US" altLang="zh-CN" smtClean="0">
                <a:solidFill>
                  <a:schemeClr val="tx2"/>
                </a:solidFill>
                <a:ea typeface="宋体" charset="-122"/>
              </a:rPr>
              <a:t>= 50dB or 316V/V</a:t>
            </a:r>
            <a:endParaRPr lang="en-US" altLang="zh-CN" u="sng" smtClean="0">
              <a:solidFill>
                <a:schemeClr val="tx2"/>
              </a:solidFill>
              <a:ea typeface="宋体" charset="-122"/>
            </a:endParaRPr>
          </a:p>
          <a:p>
            <a:pPr lvl="3">
              <a:buFontTx/>
              <a:buNone/>
            </a:pPr>
            <a:r>
              <a:rPr lang="en-US" altLang="zh-CN" smtClean="0">
                <a:solidFill>
                  <a:schemeClr val="tx2"/>
                </a:solidFill>
                <a:ea typeface="宋体" charset="-122"/>
              </a:rPr>
              <a:t>                          1 + G/A</a:t>
            </a:r>
            <a:r>
              <a:rPr lang="en-US" altLang="zh-CN" baseline="-25000" smtClean="0">
                <a:solidFill>
                  <a:schemeClr val="tx2"/>
                </a:solidFill>
                <a:ea typeface="宋体" charset="-122"/>
              </a:rPr>
              <a:t>OL</a:t>
            </a:r>
            <a:r>
              <a:rPr lang="en-US" altLang="zh-CN" smtClean="0">
                <a:solidFill>
                  <a:schemeClr val="tx2"/>
                </a:solidFill>
                <a:ea typeface="宋体" charset="-122"/>
              </a:rPr>
              <a:t>          V</a:t>
            </a:r>
            <a:r>
              <a:rPr lang="en-US" altLang="zh-CN" baseline="-25000" smtClean="0">
                <a:solidFill>
                  <a:schemeClr val="tx2"/>
                </a:solidFill>
                <a:ea typeface="宋体" charset="-122"/>
              </a:rPr>
              <a:t>out</a:t>
            </a:r>
            <a:r>
              <a:rPr lang="en-US" altLang="zh-CN" smtClean="0">
                <a:solidFill>
                  <a:schemeClr val="tx2"/>
                </a:solidFill>
                <a:ea typeface="宋体" charset="-122"/>
              </a:rPr>
              <a:t> = V</a:t>
            </a:r>
            <a:r>
              <a:rPr lang="en-US" altLang="zh-CN" baseline="-25000" smtClean="0">
                <a:solidFill>
                  <a:schemeClr val="tx2"/>
                </a:solidFill>
                <a:ea typeface="宋体" charset="-122"/>
              </a:rPr>
              <a:t>in</a:t>
            </a:r>
            <a:r>
              <a:rPr lang="en-US" altLang="zh-CN" smtClean="0">
                <a:solidFill>
                  <a:schemeClr val="tx2"/>
                </a:solidFill>
                <a:ea typeface="宋体" charset="-122"/>
              </a:rPr>
              <a:t> * 9.69  a 3% error due to low A</a:t>
            </a:r>
            <a:r>
              <a:rPr lang="en-US" altLang="zh-CN" baseline="-25000" smtClean="0">
                <a:solidFill>
                  <a:schemeClr val="tx2"/>
                </a:solidFill>
                <a:ea typeface="宋体" charset="-122"/>
              </a:rPr>
              <a:t>OL</a:t>
            </a:r>
          </a:p>
          <a:p>
            <a:pPr lvl="1"/>
            <a:r>
              <a:rPr lang="en-US" altLang="zh-CN" smtClean="0">
                <a:solidFill>
                  <a:schemeClr val="tx2"/>
                </a:solidFill>
                <a:ea typeface="宋体" charset="-122"/>
              </a:rPr>
              <a:t>Referred to as open loop transimpedance gain (Z</a:t>
            </a:r>
            <a:r>
              <a:rPr lang="en-US" altLang="zh-CN" baseline="-25000" smtClean="0">
                <a:solidFill>
                  <a:schemeClr val="tx2"/>
                </a:solidFill>
                <a:ea typeface="宋体" charset="-122"/>
              </a:rPr>
              <a:t>OL</a:t>
            </a:r>
            <a:r>
              <a:rPr lang="en-US" altLang="zh-CN" smtClean="0">
                <a:solidFill>
                  <a:schemeClr val="tx2"/>
                </a:solidFill>
                <a:ea typeface="宋体" charset="-122"/>
              </a:rPr>
              <a:t>) for a Current Feedback (CFB) amplifier.</a:t>
            </a:r>
          </a:p>
          <a:p>
            <a:pPr lvl="2"/>
            <a:r>
              <a:rPr lang="en-US" altLang="zh-CN" smtClean="0">
                <a:solidFill>
                  <a:schemeClr val="tx2"/>
                </a:solidFill>
                <a:ea typeface="宋体" charset="-122"/>
              </a:rPr>
              <a:t>The unit change in error current ( inverting input current ) with respect to a unit change in the output swing.</a:t>
            </a:r>
          </a:p>
          <a:p>
            <a:pPr lvl="2"/>
            <a:endParaRPr lang="en-US" altLang="zh-CN" smtClean="0">
              <a:solidFill>
                <a:schemeClr val="tx2"/>
              </a:solidFill>
              <a:ea typeface="宋体" charset="-122"/>
            </a:endParaRPr>
          </a:p>
          <a:p>
            <a:r>
              <a:rPr altLang="zh-CN" smtClean="0">
                <a:solidFill>
                  <a:schemeClr val="tx2"/>
                </a:solidFill>
                <a:ea typeface="宋体" charset="-122"/>
              </a:rPr>
              <a:t>I</a:t>
            </a:r>
            <a:r>
              <a:rPr altLang="zh-CN" baseline="-25000" smtClean="0">
                <a:solidFill>
                  <a:schemeClr val="tx2"/>
                </a:solidFill>
                <a:ea typeface="宋体" charset="-122"/>
              </a:rPr>
              <a:t>S</a:t>
            </a:r>
          </a:p>
          <a:p>
            <a:pPr lvl="1"/>
            <a:r>
              <a:rPr lang="en-US" altLang="zh-CN" smtClean="0">
                <a:solidFill>
                  <a:schemeClr val="tx2"/>
                </a:solidFill>
                <a:ea typeface="宋体" charset="-122"/>
              </a:rPr>
              <a:t>Current drawn by amplifier at no load</a:t>
            </a:r>
          </a:p>
        </p:txBody>
      </p:sp>
      <p:sp>
        <p:nvSpPr>
          <p:cNvPr id="106499"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E36DA1AE-6644-48AA-9E5B-4A2909013485}" type="slidenum">
              <a:rPr lang="en-US" altLang="zh-CN"/>
              <a:pPr eaLnBrk="0" hangingPunct="0"/>
              <a:t>45</a:t>
            </a:fld>
            <a:endParaRPr lang="en-US" altLang="zh-CN"/>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544763" y="76200"/>
            <a:ext cx="6370637" cy="598488"/>
          </a:xfrm>
        </p:spPr>
        <p:txBody>
          <a:bodyPr/>
          <a:lstStyle/>
          <a:p>
            <a:r>
              <a:rPr lang="en-US" altLang="zh-CN" smtClean="0">
                <a:ea typeface="宋体" charset="-122"/>
              </a:rPr>
              <a:t>Input Resistance and Capacitance</a:t>
            </a:r>
          </a:p>
        </p:txBody>
      </p:sp>
      <p:sp>
        <p:nvSpPr>
          <p:cNvPr id="108546" name="Rectangle 3"/>
          <p:cNvSpPr>
            <a:spLocks noGrp="1" noChangeArrowheads="1"/>
          </p:cNvSpPr>
          <p:nvPr>
            <p:ph idx="1"/>
          </p:nvPr>
        </p:nvSpPr>
        <p:spPr>
          <a:xfrm>
            <a:off x="304800" y="1025525"/>
            <a:ext cx="8534400" cy="5135563"/>
          </a:xfrm>
        </p:spPr>
        <p:txBody>
          <a:bodyPr/>
          <a:lstStyle/>
          <a:p>
            <a:r>
              <a:rPr altLang="zh-CN" smtClean="0">
                <a:solidFill>
                  <a:schemeClr val="tx2"/>
                </a:solidFill>
                <a:ea typeface="宋体" charset="-122"/>
              </a:rPr>
              <a:t>R</a:t>
            </a:r>
            <a:r>
              <a:rPr altLang="zh-CN" baseline="-25000" smtClean="0">
                <a:solidFill>
                  <a:schemeClr val="tx2"/>
                </a:solidFill>
                <a:ea typeface="宋体" charset="-122"/>
              </a:rPr>
              <a:t>IN</a:t>
            </a:r>
          </a:p>
          <a:p>
            <a:pPr lvl="1"/>
            <a:r>
              <a:rPr lang="en-US" altLang="zh-CN" smtClean="0">
                <a:solidFill>
                  <a:schemeClr val="tx2"/>
                </a:solidFill>
                <a:ea typeface="宋体" charset="-122"/>
              </a:rPr>
              <a:t>Input resistance is the resistance between the inputs with either input grounded</a:t>
            </a:r>
          </a:p>
          <a:p>
            <a:pPr lvl="1"/>
            <a:endParaRPr lang="en-US" altLang="zh-CN" smtClean="0">
              <a:solidFill>
                <a:schemeClr val="tx2"/>
              </a:solidFill>
              <a:ea typeface="宋体" charset="-122"/>
            </a:endParaRPr>
          </a:p>
          <a:p>
            <a:r>
              <a:rPr altLang="zh-CN" smtClean="0">
                <a:solidFill>
                  <a:schemeClr val="tx2"/>
                </a:solidFill>
                <a:ea typeface="宋体" charset="-122"/>
              </a:rPr>
              <a:t>C</a:t>
            </a:r>
            <a:r>
              <a:rPr altLang="zh-CN" baseline="-25000" smtClean="0">
                <a:solidFill>
                  <a:schemeClr val="tx2"/>
                </a:solidFill>
                <a:ea typeface="宋体" charset="-122"/>
              </a:rPr>
              <a:t>IN</a:t>
            </a:r>
          </a:p>
          <a:p>
            <a:pPr lvl="1"/>
            <a:r>
              <a:rPr lang="en-US" altLang="zh-CN" smtClean="0">
                <a:solidFill>
                  <a:schemeClr val="tx2"/>
                </a:solidFill>
                <a:ea typeface="宋体" charset="-122"/>
              </a:rPr>
              <a:t>Input capacitance is measured between the inputs with either input grounded</a:t>
            </a:r>
          </a:p>
          <a:p>
            <a:pPr lvl="1"/>
            <a:endParaRPr lang="en-US" altLang="zh-CN" smtClean="0">
              <a:solidFill>
                <a:schemeClr val="tx2"/>
              </a:solidFill>
              <a:ea typeface="宋体" charset="-122"/>
            </a:endParaRPr>
          </a:p>
          <a:p>
            <a:r>
              <a:rPr altLang="zh-CN" smtClean="0">
                <a:solidFill>
                  <a:schemeClr val="tx2"/>
                </a:solidFill>
                <a:ea typeface="宋体" charset="-122"/>
              </a:rPr>
              <a:t>R</a:t>
            </a:r>
            <a:r>
              <a:rPr altLang="zh-CN" baseline="-25000" smtClean="0">
                <a:solidFill>
                  <a:schemeClr val="tx2"/>
                </a:solidFill>
                <a:ea typeface="宋体" charset="-122"/>
              </a:rPr>
              <a:t>OUT</a:t>
            </a:r>
          </a:p>
          <a:p>
            <a:pPr lvl="1"/>
            <a:r>
              <a:rPr lang="en-US" altLang="zh-CN" smtClean="0">
                <a:solidFill>
                  <a:schemeClr val="tx2"/>
                </a:solidFill>
                <a:ea typeface="宋体" charset="-122"/>
              </a:rPr>
              <a:t>Small signal impedance between the output terminal and ground.</a:t>
            </a:r>
          </a:p>
          <a:p>
            <a:pPr lvl="2"/>
            <a:r>
              <a:rPr lang="en-US" altLang="zh-CN" smtClean="0">
                <a:solidFill>
                  <a:schemeClr val="tx2"/>
                </a:solidFill>
                <a:ea typeface="宋体" charset="-122"/>
              </a:rPr>
              <a:t>Output impedance is a design issue when using a RRO amp to drive heavy loads.  If the load is mainly resistive, the output impedance will limit how close to the rails the output can go.  If the load is capacitive, the extra phase shift will erode phase margin.</a:t>
            </a:r>
          </a:p>
        </p:txBody>
      </p:sp>
      <p:sp>
        <p:nvSpPr>
          <p:cNvPr id="108547"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3A3731A4-0255-48E6-9B91-F589719D746C}" type="slidenum">
              <a:rPr lang="en-US" altLang="zh-CN"/>
              <a:pPr eaLnBrk="0" hangingPunct="0"/>
              <a:t>46</a:t>
            </a:fld>
            <a:endParaRPr lang="en-US" altLang="zh-CN"/>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Grp="1" noChangeArrowheads="1"/>
          </p:cNvSpPr>
          <p:nvPr>
            <p:ph type="title"/>
          </p:nvPr>
        </p:nvSpPr>
        <p:spPr>
          <a:xfrm>
            <a:off x="2544763" y="76200"/>
            <a:ext cx="6370637" cy="598488"/>
          </a:xfrm>
        </p:spPr>
        <p:txBody>
          <a:bodyPr/>
          <a:lstStyle/>
          <a:p>
            <a:r>
              <a:rPr lang="en-US" altLang="zh-CN" smtClean="0">
                <a:ea typeface="宋体" charset="-122"/>
              </a:rPr>
              <a:t>Common Mode Input Range</a:t>
            </a:r>
          </a:p>
        </p:txBody>
      </p:sp>
      <p:sp>
        <p:nvSpPr>
          <p:cNvPr id="110594" name="Rectangle 9"/>
          <p:cNvSpPr>
            <a:spLocks noGrp="1" noChangeArrowheads="1"/>
          </p:cNvSpPr>
          <p:nvPr>
            <p:ph idx="1"/>
          </p:nvPr>
        </p:nvSpPr>
        <p:spPr>
          <a:xfrm>
            <a:off x="304800" y="1025525"/>
            <a:ext cx="8534400" cy="5135563"/>
          </a:xfrm>
        </p:spPr>
        <p:txBody>
          <a:bodyPr/>
          <a:lstStyle/>
          <a:p>
            <a:pPr>
              <a:lnSpc>
                <a:spcPct val="90000"/>
              </a:lnSpc>
            </a:pPr>
            <a:r>
              <a:rPr altLang="zh-CN" smtClean="0">
                <a:solidFill>
                  <a:schemeClr val="tx2"/>
                </a:solidFill>
                <a:ea typeface="宋体" charset="-122"/>
              </a:rPr>
              <a:t>CMIR</a:t>
            </a:r>
          </a:p>
          <a:p>
            <a:pPr lvl="1">
              <a:lnSpc>
                <a:spcPct val="90000"/>
              </a:lnSpc>
            </a:pPr>
            <a:r>
              <a:rPr lang="en-US" altLang="zh-CN" smtClean="0">
                <a:solidFill>
                  <a:schemeClr val="tx2"/>
                </a:solidFill>
                <a:ea typeface="宋体" charset="-122"/>
              </a:rPr>
              <a:t>The common-mode input signal range for which an amplifier remains linear</a:t>
            </a:r>
          </a:p>
          <a:p>
            <a:pPr lvl="2">
              <a:lnSpc>
                <a:spcPct val="90000"/>
              </a:lnSpc>
            </a:pPr>
            <a:r>
              <a:rPr lang="en-US" altLang="zh-CN" smtClean="0">
                <a:solidFill>
                  <a:schemeClr val="tx2"/>
                </a:solidFill>
                <a:ea typeface="宋体" charset="-122"/>
              </a:rPr>
              <a:t>Exceeding the CMIR of an amplifier could cause the signal to clip, go to the rail, or even cause the amplifier to oscillate</a:t>
            </a:r>
          </a:p>
          <a:p>
            <a:pPr lvl="1">
              <a:lnSpc>
                <a:spcPct val="90000"/>
              </a:lnSpc>
            </a:pPr>
            <a:r>
              <a:rPr lang="en-US" altLang="zh-CN" smtClean="0">
                <a:solidFill>
                  <a:schemeClr val="tx2"/>
                </a:solidFill>
                <a:ea typeface="宋体" charset="-122"/>
              </a:rPr>
              <a:t>Rail-to-rail input (RRI) amps use complementary N- and P-type devices in the differential inputs.  When the common-mode input voltage nears the rail, at least one of the differential inputs is still active, and the CMIR includes both rails</a:t>
            </a:r>
          </a:p>
          <a:p>
            <a:pPr lvl="2">
              <a:lnSpc>
                <a:spcPct val="90000"/>
              </a:lnSpc>
            </a:pPr>
            <a:r>
              <a:rPr lang="en-US" altLang="zh-CN" smtClean="0">
                <a:solidFill>
                  <a:schemeClr val="tx2"/>
                </a:solidFill>
                <a:ea typeface="宋体" charset="-122"/>
              </a:rPr>
              <a:t>Lower and lower V</a:t>
            </a:r>
            <a:r>
              <a:rPr lang="en-US" altLang="zh-CN" baseline="-25000" smtClean="0">
                <a:solidFill>
                  <a:schemeClr val="tx2"/>
                </a:solidFill>
                <a:ea typeface="宋体" charset="-122"/>
              </a:rPr>
              <a:t>s</a:t>
            </a:r>
            <a:r>
              <a:rPr lang="en-US" altLang="zh-CN" smtClean="0">
                <a:solidFill>
                  <a:schemeClr val="tx2"/>
                </a:solidFill>
                <a:ea typeface="宋体" charset="-122"/>
              </a:rPr>
              <a:t> make CMIR an increasing concern</a:t>
            </a:r>
          </a:p>
          <a:p>
            <a:pPr lvl="2">
              <a:lnSpc>
                <a:spcPct val="90000"/>
              </a:lnSpc>
            </a:pPr>
            <a:r>
              <a:rPr lang="en-US" altLang="zh-CN" smtClean="0">
                <a:solidFill>
                  <a:schemeClr val="tx2"/>
                </a:solidFill>
                <a:ea typeface="宋体" charset="-122"/>
              </a:rPr>
              <a:t>RRI amps are required when driving a single supply ADC or as a high-side current sensing circuit</a:t>
            </a:r>
          </a:p>
        </p:txBody>
      </p:sp>
      <p:sp>
        <p:nvSpPr>
          <p:cNvPr id="110595"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448D8186-AAE6-48A0-B73A-0938957A5D30}" type="slidenum">
              <a:rPr lang="en-US" altLang="zh-CN"/>
              <a:pPr eaLnBrk="0" hangingPunct="0"/>
              <a:t>47</a:t>
            </a:fld>
            <a:endParaRPr lang="en-US" altLang="zh-CN"/>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2544763" y="76200"/>
            <a:ext cx="6370637" cy="598488"/>
          </a:xfrm>
        </p:spPr>
        <p:txBody>
          <a:bodyPr/>
          <a:lstStyle/>
          <a:p>
            <a:r>
              <a:rPr lang="en-US" altLang="zh-CN" smtClean="0">
                <a:ea typeface="宋体" charset="-122"/>
              </a:rPr>
              <a:t>CMIR and the Inverting Amplifier</a:t>
            </a:r>
          </a:p>
        </p:txBody>
      </p:sp>
      <p:sp>
        <p:nvSpPr>
          <p:cNvPr id="112642" name="Rectangle 3"/>
          <p:cNvSpPr>
            <a:spLocks noGrp="1" noChangeArrowheads="1"/>
          </p:cNvSpPr>
          <p:nvPr>
            <p:ph idx="1"/>
          </p:nvPr>
        </p:nvSpPr>
        <p:spPr>
          <a:xfrm>
            <a:off x="304800" y="1025525"/>
            <a:ext cx="8534400" cy="5135563"/>
          </a:xfrm>
        </p:spPr>
        <p:txBody>
          <a:bodyPr/>
          <a:lstStyle/>
          <a:p>
            <a:pPr>
              <a:lnSpc>
                <a:spcPct val="90000"/>
              </a:lnSpc>
            </a:pPr>
            <a:r>
              <a:rPr altLang="zh-CN" smtClean="0">
                <a:solidFill>
                  <a:schemeClr val="tx2"/>
                </a:solidFill>
                <a:ea typeface="宋体" charset="-122"/>
              </a:rPr>
              <a:t>By definition, </a:t>
            </a:r>
            <a:r>
              <a:rPr altLang="zh-CN" smtClean="0">
                <a:solidFill>
                  <a:schemeClr val="hlink"/>
                </a:solidFill>
                <a:ea typeface="宋体" charset="-122"/>
              </a:rPr>
              <a:t>V</a:t>
            </a:r>
            <a:r>
              <a:rPr altLang="zh-CN" baseline="-25000" smtClean="0">
                <a:solidFill>
                  <a:schemeClr val="hlink"/>
                </a:solidFill>
                <a:ea typeface="宋体" charset="-122"/>
              </a:rPr>
              <a:t>inv</a:t>
            </a:r>
            <a:r>
              <a:rPr altLang="zh-CN" smtClean="0">
                <a:solidFill>
                  <a:schemeClr val="tx2"/>
                </a:solidFill>
                <a:ea typeface="宋体" charset="-122"/>
              </a:rPr>
              <a:t> will track </a:t>
            </a:r>
            <a:r>
              <a:rPr altLang="zh-CN" smtClean="0">
                <a:solidFill>
                  <a:schemeClr val="hlink"/>
                </a:solidFill>
                <a:ea typeface="宋体" charset="-122"/>
              </a:rPr>
              <a:t>V</a:t>
            </a:r>
            <a:r>
              <a:rPr altLang="zh-CN" baseline="-25000" smtClean="0">
                <a:solidFill>
                  <a:schemeClr val="hlink"/>
                </a:solidFill>
                <a:ea typeface="宋体" charset="-122"/>
              </a:rPr>
              <a:t>non-inv</a:t>
            </a:r>
          </a:p>
          <a:p>
            <a:pPr lvl="1">
              <a:lnSpc>
                <a:spcPct val="90000"/>
              </a:lnSpc>
            </a:pPr>
            <a:r>
              <a:rPr lang="en-US" altLang="zh-CN" smtClean="0">
                <a:solidFill>
                  <a:schemeClr val="tx2"/>
                </a:solidFill>
                <a:ea typeface="宋体" charset="-122"/>
              </a:rPr>
              <a:t>Which in most inverting applications is GND or tied to some voltage to adjust the common-mode</a:t>
            </a:r>
          </a:p>
          <a:p>
            <a:pPr>
              <a:lnSpc>
                <a:spcPct val="90000"/>
              </a:lnSpc>
            </a:pPr>
            <a:r>
              <a:rPr altLang="zh-CN" smtClean="0">
                <a:solidFill>
                  <a:schemeClr val="tx2"/>
                </a:solidFill>
                <a:ea typeface="宋体" charset="-122"/>
              </a:rPr>
              <a:t>Running inverting is like directly driving the output stage</a:t>
            </a:r>
          </a:p>
        </p:txBody>
      </p:sp>
      <p:sp>
        <p:nvSpPr>
          <p:cNvPr id="112643"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D1EF1A52-A409-4C6F-98A5-D384F5A560DF}" type="slidenum">
              <a:rPr lang="en-US" altLang="zh-CN"/>
              <a:pPr eaLnBrk="0" hangingPunct="0"/>
              <a:t>48</a:t>
            </a:fld>
            <a:endParaRPr lang="en-US" altLang="zh-CN"/>
          </a:p>
        </p:txBody>
      </p:sp>
      <p:sp>
        <p:nvSpPr>
          <p:cNvPr id="112644" name="Freeform 5"/>
          <p:cNvSpPr>
            <a:spLocks/>
          </p:cNvSpPr>
          <p:nvPr/>
        </p:nvSpPr>
        <p:spPr bwMode="auto">
          <a:xfrm>
            <a:off x="4986338" y="4589463"/>
            <a:ext cx="330200" cy="1587"/>
          </a:xfrm>
          <a:custGeom>
            <a:avLst/>
            <a:gdLst>
              <a:gd name="T0" fmla="*/ 0 w 208"/>
              <a:gd name="T1" fmla="*/ 0 h 1"/>
              <a:gd name="T2" fmla="*/ 207 w 208"/>
              <a:gd name="T3" fmla="*/ 0 h 1"/>
              <a:gd name="T4" fmla="*/ 0 60000 65536"/>
              <a:gd name="T5" fmla="*/ 0 60000 65536"/>
              <a:gd name="T6" fmla="*/ 0 w 208"/>
              <a:gd name="T7" fmla="*/ 0 h 1"/>
              <a:gd name="T8" fmla="*/ 208 w 208"/>
              <a:gd name="T9" fmla="*/ 1 h 1"/>
            </a:gdLst>
            <a:ahLst/>
            <a:cxnLst>
              <a:cxn ang="T4">
                <a:pos x="T0" y="T1"/>
              </a:cxn>
              <a:cxn ang="T5">
                <a:pos x="T2" y="T3"/>
              </a:cxn>
            </a:cxnLst>
            <a:rect l="T6" t="T7" r="T8" b="T9"/>
            <a:pathLst>
              <a:path w="208" h="1">
                <a:moveTo>
                  <a:pt x="0" y="0"/>
                </a:moveTo>
                <a:lnTo>
                  <a:pt x="207"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45" name="Freeform 6"/>
          <p:cNvSpPr>
            <a:spLocks/>
          </p:cNvSpPr>
          <p:nvPr/>
        </p:nvSpPr>
        <p:spPr bwMode="auto">
          <a:xfrm>
            <a:off x="4171950" y="3405188"/>
            <a:ext cx="320675" cy="223837"/>
          </a:xfrm>
          <a:custGeom>
            <a:avLst/>
            <a:gdLst>
              <a:gd name="T0" fmla="*/ 0 w 202"/>
              <a:gd name="T1" fmla="*/ 69 h 141"/>
              <a:gd name="T2" fmla="*/ 24 w 202"/>
              <a:gd name="T3" fmla="*/ 0 h 141"/>
              <a:gd name="T4" fmla="*/ 56 w 202"/>
              <a:gd name="T5" fmla="*/ 136 h 141"/>
              <a:gd name="T6" fmla="*/ 92 w 202"/>
              <a:gd name="T7" fmla="*/ 0 h 141"/>
              <a:gd name="T8" fmla="*/ 115 w 202"/>
              <a:gd name="T9" fmla="*/ 140 h 141"/>
              <a:gd name="T10" fmla="*/ 151 w 202"/>
              <a:gd name="T11" fmla="*/ 0 h 141"/>
              <a:gd name="T12" fmla="*/ 177 w 202"/>
              <a:gd name="T13" fmla="*/ 136 h 141"/>
              <a:gd name="T14" fmla="*/ 201 w 202"/>
              <a:gd name="T15" fmla="*/ 69 h 141"/>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41"/>
              <a:gd name="T26" fmla="*/ 202 w 20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41">
                <a:moveTo>
                  <a:pt x="0" y="69"/>
                </a:moveTo>
                <a:lnTo>
                  <a:pt x="24" y="0"/>
                </a:lnTo>
                <a:lnTo>
                  <a:pt x="56" y="136"/>
                </a:lnTo>
                <a:lnTo>
                  <a:pt x="92" y="0"/>
                </a:lnTo>
                <a:lnTo>
                  <a:pt x="115" y="140"/>
                </a:lnTo>
                <a:lnTo>
                  <a:pt x="151" y="0"/>
                </a:lnTo>
                <a:lnTo>
                  <a:pt x="177" y="136"/>
                </a:lnTo>
                <a:lnTo>
                  <a:pt x="201" y="69"/>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46" name="Oval 7"/>
          <p:cNvSpPr>
            <a:spLocks noChangeArrowheads="1"/>
          </p:cNvSpPr>
          <p:nvPr/>
        </p:nvSpPr>
        <p:spPr bwMode="auto">
          <a:xfrm>
            <a:off x="6118225" y="4545013"/>
            <a:ext cx="98425" cy="79375"/>
          </a:xfrm>
          <a:prstGeom prst="ellipse">
            <a:avLst/>
          </a:prstGeom>
          <a:noFill/>
          <a:ln w="25400">
            <a:solidFill>
              <a:schemeClr val="tx1"/>
            </a:solidFill>
            <a:round/>
            <a:headEnd/>
            <a:tailEnd/>
          </a:ln>
        </p:spPr>
        <p:txBody>
          <a:bodyPr wrap="none" anchor="ctr"/>
          <a:lstStyle/>
          <a:p>
            <a:pPr eaLnBrk="0" hangingPunct="0"/>
            <a:endParaRPr lang="en-US" altLang="zh-CN"/>
          </a:p>
        </p:txBody>
      </p:sp>
      <p:sp>
        <p:nvSpPr>
          <p:cNvPr id="112647" name="Rectangle 8"/>
          <p:cNvSpPr>
            <a:spLocks noChangeArrowheads="1"/>
          </p:cNvSpPr>
          <p:nvPr/>
        </p:nvSpPr>
        <p:spPr bwMode="auto">
          <a:xfrm>
            <a:off x="4102100" y="3009900"/>
            <a:ext cx="396875" cy="363538"/>
          </a:xfrm>
          <a:prstGeom prst="rect">
            <a:avLst/>
          </a:prstGeom>
          <a:noFill/>
          <a:ln w="25400">
            <a:noFill/>
            <a:miter lim="800000"/>
            <a:headEnd/>
            <a:tailEnd/>
          </a:ln>
        </p:spPr>
        <p:txBody>
          <a:bodyPr wrap="none" lIns="90488" tIns="44450" rIns="90488" bIns="44450">
            <a:spAutoFit/>
          </a:bodyPr>
          <a:lstStyle/>
          <a:p>
            <a:pPr eaLnBrk="0" hangingPunct="0"/>
            <a:r>
              <a:rPr lang="en-US" altLang="zh-CN"/>
              <a:t>R</a:t>
            </a:r>
            <a:r>
              <a:rPr lang="en-US" altLang="zh-CN" baseline="-25000"/>
              <a:t>f</a:t>
            </a:r>
          </a:p>
        </p:txBody>
      </p:sp>
      <p:grpSp>
        <p:nvGrpSpPr>
          <p:cNvPr id="112648" name="Group 9"/>
          <p:cNvGrpSpPr>
            <a:grpSpLocks/>
          </p:cNvGrpSpPr>
          <p:nvPr/>
        </p:nvGrpSpPr>
        <p:grpSpPr bwMode="auto">
          <a:xfrm>
            <a:off x="3827463" y="4022725"/>
            <a:ext cx="1154112" cy="1136650"/>
            <a:chOff x="2411" y="2019"/>
            <a:chExt cx="727" cy="716"/>
          </a:xfrm>
        </p:grpSpPr>
        <p:sp>
          <p:nvSpPr>
            <p:cNvPr id="112665" name="Freeform 10"/>
            <p:cNvSpPr>
              <a:spLocks/>
            </p:cNvSpPr>
            <p:nvPr/>
          </p:nvSpPr>
          <p:spPr bwMode="auto">
            <a:xfrm>
              <a:off x="2424" y="2019"/>
              <a:ext cx="714" cy="716"/>
            </a:xfrm>
            <a:custGeom>
              <a:avLst/>
              <a:gdLst>
                <a:gd name="T0" fmla="*/ 0 w 714"/>
                <a:gd name="T1" fmla="*/ 0 h 716"/>
                <a:gd name="T2" fmla="*/ 0 w 714"/>
                <a:gd name="T3" fmla="*/ 715 h 716"/>
                <a:gd name="T4" fmla="*/ 713 w 714"/>
                <a:gd name="T5" fmla="*/ 360 h 716"/>
                <a:gd name="T6" fmla="*/ 0 w 714"/>
                <a:gd name="T7" fmla="*/ 0 h 716"/>
                <a:gd name="T8" fmla="*/ 0 60000 65536"/>
                <a:gd name="T9" fmla="*/ 0 60000 65536"/>
                <a:gd name="T10" fmla="*/ 0 60000 65536"/>
                <a:gd name="T11" fmla="*/ 0 60000 65536"/>
                <a:gd name="T12" fmla="*/ 0 w 714"/>
                <a:gd name="T13" fmla="*/ 0 h 716"/>
                <a:gd name="T14" fmla="*/ 714 w 714"/>
                <a:gd name="T15" fmla="*/ 716 h 716"/>
              </a:gdLst>
              <a:ahLst/>
              <a:cxnLst>
                <a:cxn ang="T8">
                  <a:pos x="T0" y="T1"/>
                </a:cxn>
                <a:cxn ang="T9">
                  <a:pos x="T2" y="T3"/>
                </a:cxn>
                <a:cxn ang="T10">
                  <a:pos x="T4" y="T5"/>
                </a:cxn>
                <a:cxn ang="T11">
                  <a:pos x="T6" y="T7"/>
                </a:cxn>
              </a:cxnLst>
              <a:rect l="T12" t="T13" r="T14" b="T15"/>
              <a:pathLst>
                <a:path w="714" h="716">
                  <a:moveTo>
                    <a:pt x="0" y="0"/>
                  </a:moveTo>
                  <a:lnTo>
                    <a:pt x="0" y="715"/>
                  </a:lnTo>
                  <a:lnTo>
                    <a:pt x="713" y="360"/>
                  </a:lnTo>
                  <a:lnTo>
                    <a:pt x="0" y="0"/>
                  </a:lnTo>
                </a:path>
              </a:pathLst>
            </a:custGeom>
            <a:solidFill>
              <a:schemeClr val="bg1"/>
            </a:solidFill>
            <a:ln w="25400" cap="rnd" cmpd="sng">
              <a:solidFill>
                <a:schemeClr val="tx1"/>
              </a:solidFill>
              <a:prstDash val="solid"/>
              <a:round/>
              <a:headEnd type="none" w="med" len="med"/>
              <a:tailEnd type="none" w="med" len="med"/>
            </a:ln>
          </p:spPr>
          <p:txBody>
            <a:bodyPr/>
            <a:lstStyle/>
            <a:p>
              <a:endParaRPr lang="zh-CN" altLang="en-US"/>
            </a:p>
          </p:txBody>
        </p:sp>
        <p:sp>
          <p:nvSpPr>
            <p:cNvPr id="112666" name="Rectangle 11"/>
            <p:cNvSpPr>
              <a:spLocks noChangeArrowheads="1"/>
            </p:cNvSpPr>
            <p:nvPr/>
          </p:nvSpPr>
          <p:spPr bwMode="auto">
            <a:xfrm>
              <a:off x="2411" y="2279"/>
              <a:ext cx="666" cy="212"/>
            </a:xfrm>
            <a:prstGeom prst="rect">
              <a:avLst/>
            </a:prstGeom>
            <a:noFill/>
            <a:ln w="25400">
              <a:noFill/>
              <a:miter lim="800000"/>
              <a:headEnd/>
              <a:tailEnd/>
            </a:ln>
          </p:spPr>
          <p:txBody>
            <a:bodyPr wrap="none" lIns="90488" tIns="44450" rIns="90488" bIns="44450">
              <a:spAutoFit/>
            </a:bodyPr>
            <a:lstStyle/>
            <a:p>
              <a:pPr eaLnBrk="0" hangingPunct="0"/>
              <a:r>
                <a:rPr lang="en-US" altLang="zh-CN"/>
                <a:t>CLCxxxx</a:t>
              </a:r>
            </a:p>
          </p:txBody>
        </p:sp>
        <p:sp>
          <p:nvSpPr>
            <p:cNvPr id="112667" name="Freeform 12"/>
            <p:cNvSpPr>
              <a:spLocks/>
            </p:cNvSpPr>
            <p:nvPr/>
          </p:nvSpPr>
          <p:spPr bwMode="auto">
            <a:xfrm>
              <a:off x="2465" y="2181"/>
              <a:ext cx="74" cy="1"/>
            </a:xfrm>
            <a:custGeom>
              <a:avLst/>
              <a:gdLst>
                <a:gd name="T0" fmla="*/ 0 w 74"/>
                <a:gd name="T1" fmla="*/ 0 h 1"/>
                <a:gd name="T2" fmla="*/ 73 w 74"/>
                <a:gd name="T3" fmla="*/ 0 h 1"/>
                <a:gd name="T4" fmla="*/ 0 60000 65536"/>
                <a:gd name="T5" fmla="*/ 0 60000 65536"/>
                <a:gd name="T6" fmla="*/ 0 w 74"/>
                <a:gd name="T7" fmla="*/ 0 h 1"/>
                <a:gd name="T8" fmla="*/ 74 w 74"/>
                <a:gd name="T9" fmla="*/ 1 h 1"/>
              </a:gdLst>
              <a:ahLst/>
              <a:cxnLst>
                <a:cxn ang="T4">
                  <a:pos x="T0" y="T1"/>
                </a:cxn>
                <a:cxn ang="T5">
                  <a:pos x="T2" y="T3"/>
                </a:cxn>
              </a:cxnLst>
              <a:rect l="T6" t="T7" r="T8" b="T9"/>
              <a:pathLst>
                <a:path w="74" h="1">
                  <a:moveTo>
                    <a:pt x="0" y="0"/>
                  </a:moveTo>
                  <a:lnTo>
                    <a:pt x="73"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68" name="Freeform 13"/>
            <p:cNvSpPr>
              <a:spLocks/>
            </p:cNvSpPr>
            <p:nvPr/>
          </p:nvSpPr>
          <p:spPr bwMode="auto">
            <a:xfrm>
              <a:off x="2458" y="2585"/>
              <a:ext cx="72" cy="1"/>
            </a:xfrm>
            <a:custGeom>
              <a:avLst/>
              <a:gdLst>
                <a:gd name="T0" fmla="*/ 0 w 72"/>
                <a:gd name="T1" fmla="*/ 0 h 1"/>
                <a:gd name="T2" fmla="*/ 71 w 72"/>
                <a:gd name="T3" fmla="*/ 0 h 1"/>
                <a:gd name="T4" fmla="*/ 0 60000 65536"/>
                <a:gd name="T5" fmla="*/ 0 60000 65536"/>
                <a:gd name="T6" fmla="*/ 0 w 72"/>
                <a:gd name="T7" fmla="*/ 0 h 1"/>
                <a:gd name="T8" fmla="*/ 72 w 72"/>
                <a:gd name="T9" fmla="*/ 1 h 1"/>
              </a:gdLst>
              <a:ahLst/>
              <a:cxnLst>
                <a:cxn ang="T4">
                  <a:pos x="T0" y="T1"/>
                </a:cxn>
                <a:cxn ang="T5">
                  <a:pos x="T2" y="T3"/>
                </a:cxn>
              </a:cxnLst>
              <a:rect l="T6" t="T7" r="T8" b="T9"/>
              <a:pathLst>
                <a:path w="72" h="1">
                  <a:moveTo>
                    <a:pt x="0" y="0"/>
                  </a:moveTo>
                  <a:lnTo>
                    <a:pt x="71"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69" name="Freeform 14"/>
            <p:cNvSpPr>
              <a:spLocks/>
            </p:cNvSpPr>
            <p:nvPr/>
          </p:nvSpPr>
          <p:spPr bwMode="auto">
            <a:xfrm>
              <a:off x="2496" y="2550"/>
              <a:ext cx="1" cy="73"/>
            </a:xfrm>
            <a:custGeom>
              <a:avLst/>
              <a:gdLst>
                <a:gd name="T0" fmla="*/ 0 w 1"/>
                <a:gd name="T1" fmla="*/ 72 h 73"/>
                <a:gd name="T2" fmla="*/ 0 w 1"/>
                <a:gd name="T3" fmla="*/ 0 h 73"/>
                <a:gd name="T4" fmla="*/ 0 60000 65536"/>
                <a:gd name="T5" fmla="*/ 0 60000 65536"/>
                <a:gd name="T6" fmla="*/ 0 w 1"/>
                <a:gd name="T7" fmla="*/ 0 h 73"/>
                <a:gd name="T8" fmla="*/ 1 w 1"/>
                <a:gd name="T9" fmla="*/ 73 h 73"/>
              </a:gdLst>
              <a:ahLst/>
              <a:cxnLst>
                <a:cxn ang="T4">
                  <a:pos x="T0" y="T1"/>
                </a:cxn>
                <a:cxn ang="T5">
                  <a:pos x="T2" y="T3"/>
                </a:cxn>
              </a:cxnLst>
              <a:rect l="T6" t="T7" r="T8" b="T9"/>
              <a:pathLst>
                <a:path w="1" h="73">
                  <a:moveTo>
                    <a:pt x="0" y="72"/>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grpSp>
      <p:sp>
        <p:nvSpPr>
          <p:cNvPr id="112649" name="Freeform 15"/>
          <p:cNvSpPr>
            <a:spLocks/>
          </p:cNvSpPr>
          <p:nvPr/>
        </p:nvSpPr>
        <p:spPr bwMode="auto">
          <a:xfrm>
            <a:off x="3071813" y="4152900"/>
            <a:ext cx="320675" cy="223838"/>
          </a:xfrm>
          <a:custGeom>
            <a:avLst/>
            <a:gdLst>
              <a:gd name="T0" fmla="*/ 0 w 202"/>
              <a:gd name="T1" fmla="*/ 69 h 141"/>
              <a:gd name="T2" fmla="*/ 24 w 202"/>
              <a:gd name="T3" fmla="*/ 0 h 141"/>
              <a:gd name="T4" fmla="*/ 56 w 202"/>
              <a:gd name="T5" fmla="*/ 136 h 141"/>
              <a:gd name="T6" fmla="*/ 92 w 202"/>
              <a:gd name="T7" fmla="*/ 0 h 141"/>
              <a:gd name="T8" fmla="*/ 115 w 202"/>
              <a:gd name="T9" fmla="*/ 140 h 141"/>
              <a:gd name="T10" fmla="*/ 151 w 202"/>
              <a:gd name="T11" fmla="*/ 0 h 141"/>
              <a:gd name="T12" fmla="*/ 177 w 202"/>
              <a:gd name="T13" fmla="*/ 136 h 141"/>
              <a:gd name="T14" fmla="*/ 201 w 202"/>
              <a:gd name="T15" fmla="*/ 69 h 141"/>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41"/>
              <a:gd name="T26" fmla="*/ 202 w 20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41">
                <a:moveTo>
                  <a:pt x="0" y="69"/>
                </a:moveTo>
                <a:lnTo>
                  <a:pt x="24" y="0"/>
                </a:lnTo>
                <a:lnTo>
                  <a:pt x="56" y="136"/>
                </a:lnTo>
                <a:lnTo>
                  <a:pt x="92" y="0"/>
                </a:lnTo>
                <a:lnTo>
                  <a:pt x="115" y="140"/>
                </a:lnTo>
                <a:lnTo>
                  <a:pt x="151" y="0"/>
                </a:lnTo>
                <a:lnTo>
                  <a:pt x="177" y="136"/>
                </a:lnTo>
                <a:lnTo>
                  <a:pt x="201" y="69"/>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0" name="Freeform 17"/>
          <p:cNvSpPr>
            <a:spLocks/>
          </p:cNvSpPr>
          <p:nvPr/>
        </p:nvSpPr>
        <p:spPr bwMode="auto">
          <a:xfrm>
            <a:off x="5334000" y="4481513"/>
            <a:ext cx="320675" cy="223837"/>
          </a:xfrm>
          <a:custGeom>
            <a:avLst/>
            <a:gdLst>
              <a:gd name="T0" fmla="*/ 0 w 202"/>
              <a:gd name="T1" fmla="*/ 69 h 141"/>
              <a:gd name="T2" fmla="*/ 24 w 202"/>
              <a:gd name="T3" fmla="*/ 0 h 141"/>
              <a:gd name="T4" fmla="*/ 56 w 202"/>
              <a:gd name="T5" fmla="*/ 136 h 141"/>
              <a:gd name="T6" fmla="*/ 92 w 202"/>
              <a:gd name="T7" fmla="*/ 0 h 141"/>
              <a:gd name="T8" fmla="*/ 115 w 202"/>
              <a:gd name="T9" fmla="*/ 140 h 141"/>
              <a:gd name="T10" fmla="*/ 151 w 202"/>
              <a:gd name="T11" fmla="*/ 0 h 141"/>
              <a:gd name="T12" fmla="*/ 177 w 202"/>
              <a:gd name="T13" fmla="*/ 136 h 141"/>
              <a:gd name="T14" fmla="*/ 201 w 202"/>
              <a:gd name="T15" fmla="*/ 69 h 141"/>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41"/>
              <a:gd name="T26" fmla="*/ 202 w 20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41">
                <a:moveTo>
                  <a:pt x="0" y="69"/>
                </a:moveTo>
                <a:lnTo>
                  <a:pt x="24" y="0"/>
                </a:lnTo>
                <a:lnTo>
                  <a:pt x="56" y="136"/>
                </a:lnTo>
                <a:lnTo>
                  <a:pt x="92" y="0"/>
                </a:lnTo>
                <a:lnTo>
                  <a:pt x="115" y="140"/>
                </a:lnTo>
                <a:lnTo>
                  <a:pt x="151" y="0"/>
                </a:lnTo>
                <a:lnTo>
                  <a:pt x="177" y="136"/>
                </a:lnTo>
                <a:lnTo>
                  <a:pt x="201" y="69"/>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1" name="Freeform 18"/>
          <p:cNvSpPr>
            <a:spLocks/>
          </p:cNvSpPr>
          <p:nvPr/>
        </p:nvSpPr>
        <p:spPr bwMode="auto">
          <a:xfrm>
            <a:off x="3260725" y="5295900"/>
            <a:ext cx="198438" cy="412750"/>
          </a:xfrm>
          <a:custGeom>
            <a:avLst/>
            <a:gdLst>
              <a:gd name="T0" fmla="*/ 60 w 125"/>
              <a:gd name="T1" fmla="*/ 0 h 260"/>
              <a:gd name="T2" fmla="*/ 60 w 125"/>
              <a:gd name="T3" fmla="*/ 170 h 260"/>
              <a:gd name="T4" fmla="*/ 0 w 125"/>
              <a:gd name="T5" fmla="*/ 170 h 260"/>
              <a:gd name="T6" fmla="*/ 64 w 125"/>
              <a:gd name="T7" fmla="*/ 259 h 260"/>
              <a:gd name="T8" fmla="*/ 124 w 125"/>
              <a:gd name="T9" fmla="*/ 170 h 260"/>
              <a:gd name="T10" fmla="*/ 60 w 125"/>
              <a:gd name="T11" fmla="*/ 170 h 260"/>
              <a:gd name="T12" fmla="*/ 0 60000 65536"/>
              <a:gd name="T13" fmla="*/ 0 60000 65536"/>
              <a:gd name="T14" fmla="*/ 0 60000 65536"/>
              <a:gd name="T15" fmla="*/ 0 60000 65536"/>
              <a:gd name="T16" fmla="*/ 0 60000 65536"/>
              <a:gd name="T17" fmla="*/ 0 60000 65536"/>
              <a:gd name="T18" fmla="*/ 0 w 125"/>
              <a:gd name="T19" fmla="*/ 0 h 260"/>
              <a:gd name="T20" fmla="*/ 125 w 125"/>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125" h="260">
                <a:moveTo>
                  <a:pt x="60" y="0"/>
                </a:moveTo>
                <a:lnTo>
                  <a:pt x="60" y="170"/>
                </a:lnTo>
                <a:lnTo>
                  <a:pt x="0" y="170"/>
                </a:lnTo>
                <a:lnTo>
                  <a:pt x="64" y="259"/>
                </a:lnTo>
                <a:lnTo>
                  <a:pt x="124" y="170"/>
                </a:lnTo>
                <a:lnTo>
                  <a:pt x="60" y="17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2" name="Freeform 19"/>
          <p:cNvSpPr>
            <a:spLocks/>
          </p:cNvSpPr>
          <p:nvPr/>
        </p:nvSpPr>
        <p:spPr bwMode="auto">
          <a:xfrm>
            <a:off x="3414713" y="4275138"/>
            <a:ext cx="430212" cy="1587"/>
          </a:xfrm>
          <a:custGeom>
            <a:avLst/>
            <a:gdLst>
              <a:gd name="T0" fmla="*/ 270 w 271"/>
              <a:gd name="T1" fmla="*/ 0 h 1"/>
              <a:gd name="T2" fmla="*/ 0 w 271"/>
              <a:gd name="T3" fmla="*/ 0 h 1"/>
              <a:gd name="T4" fmla="*/ 0 60000 65536"/>
              <a:gd name="T5" fmla="*/ 0 60000 65536"/>
              <a:gd name="T6" fmla="*/ 0 w 271"/>
              <a:gd name="T7" fmla="*/ 0 h 1"/>
              <a:gd name="T8" fmla="*/ 271 w 271"/>
              <a:gd name="T9" fmla="*/ 1 h 1"/>
            </a:gdLst>
            <a:ahLst/>
            <a:cxnLst>
              <a:cxn ang="T4">
                <a:pos x="T0" y="T1"/>
              </a:cxn>
              <a:cxn ang="T5">
                <a:pos x="T2" y="T3"/>
              </a:cxn>
            </a:cxnLst>
            <a:rect l="T6" t="T7" r="T8" b="T9"/>
            <a:pathLst>
              <a:path w="271" h="1">
                <a:moveTo>
                  <a:pt x="270" y="0"/>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3" name="Freeform 20"/>
          <p:cNvSpPr>
            <a:spLocks/>
          </p:cNvSpPr>
          <p:nvPr/>
        </p:nvSpPr>
        <p:spPr bwMode="auto">
          <a:xfrm>
            <a:off x="3609975" y="3513138"/>
            <a:ext cx="544513" cy="763587"/>
          </a:xfrm>
          <a:custGeom>
            <a:avLst/>
            <a:gdLst>
              <a:gd name="T0" fmla="*/ 0 w 343"/>
              <a:gd name="T1" fmla="*/ 480 h 481"/>
              <a:gd name="T2" fmla="*/ 0 w 343"/>
              <a:gd name="T3" fmla="*/ 0 h 481"/>
              <a:gd name="T4" fmla="*/ 342 w 343"/>
              <a:gd name="T5" fmla="*/ 0 h 481"/>
              <a:gd name="T6" fmla="*/ 0 60000 65536"/>
              <a:gd name="T7" fmla="*/ 0 60000 65536"/>
              <a:gd name="T8" fmla="*/ 0 60000 65536"/>
              <a:gd name="T9" fmla="*/ 0 w 343"/>
              <a:gd name="T10" fmla="*/ 0 h 481"/>
              <a:gd name="T11" fmla="*/ 343 w 343"/>
              <a:gd name="T12" fmla="*/ 481 h 481"/>
            </a:gdLst>
            <a:ahLst/>
            <a:cxnLst>
              <a:cxn ang="T6">
                <a:pos x="T0" y="T1"/>
              </a:cxn>
              <a:cxn ang="T7">
                <a:pos x="T2" y="T3"/>
              </a:cxn>
              <a:cxn ang="T8">
                <a:pos x="T4" y="T5"/>
              </a:cxn>
            </a:cxnLst>
            <a:rect l="T9" t="T10" r="T11" b="T12"/>
            <a:pathLst>
              <a:path w="343" h="481">
                <a:moveTo>
                  <a:pt x="0" y="480"/>
                </a:moveTo>
                <a:lnTo>
                  <a:pt x="0" y="0"/>
                </a:lnTo>
                <a:lnTo>
                  <a:pt x="342"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4" name="Freeform 21"/>
          <p:cNvSpPr>
            <a:spLocks/>
          </p:cNvSpPr>
          <p:nvPr/>
        </p:nvSpPr>
        <p:spPr bwMode="auto">
          <a:xfrm>
            <a:off x="4495800" y="3503613"/>
            <a:ext cx="687388" cy="1087437"/>
          </a:xfrm>
          <a:custGeom>
            <a:avLst/>
            <a:gdLst>
              <a:gd name="T0" fmla="*/ 432 w 433"/>
              <a:gd name="T1" fmla="*/ 684 h 685"/>
              <a:gd name="T2" fmla="*/ 432 w 433"/>
              <a:gd name="T3" fmla="*/ 0 h 685"/>
              <a:gd name="T4" fmla="*/ 0 w 433"/>
              <a:gd name="T5" fmla="*/ 0 h 685"/>
              <a:gd name="T6" fmla="*/ 0 60000 65536"/>
              <a:gd name="T7" fmla="*/ 0 60000 65536"/>
              <a:gd name="T8" fmla="*/ 0 60000 65536"/>
              <a:gd name="T9" fmla="*/ 0 w 433"/>
              <a:gd name="T10" fmla="*/ 0 h 685"/>
              <a:gd name="T11" fmla="*/ 433 w 433"/>
              <a:gd name="T12" fmla="*/ 685 h 685"/>
            </a:gdLst>
            <a:ahLst/>
            <a:cxnLst>
              <a:cxn ang="T6">
                <a:pos x="T0" y="T1"/>
              </a:cxn>
              <a:cxn ang="T7">
                <a:pos x="T2" y="T3"/>
              </a:cxn>
              <a:cxn ang="T8">
                <a:pos x="T4" y="T5"/>
              </a:cxn>
            </a:cxnLst>
            <a:rect l="T9" t="T10" r="T11" b="T12"/>
            <a:pathLst>
              <a:path w="433" h="685">
                <a:moveTo>
                  <a:pt x="432" y="684"/>
                </a:moveTo>
                <a:lnTo>
                  <a:pt x="432" y="0"/>
                </a:ln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5" name="Freeform 22"/>
          <p:cNvSpPr>
            <a:spLocks/>
          </p:cNvSpPr>
          <p:nvPr/>
        </p:nvSpPr>
        <p:spPr bwMode="auto">
          <a:xfrm>
            <a:off x="2647950" y="4265613"/>
            <a:ext cx="411163" cy="1587"/>
          </a:xfrm>
          <a:custGeom>
            <a:avLst/>
            <a:gdLst>
              <a:gd name="T0" fmla="*/ 258 w 259"/>
              <a:gd name="T1" fmla="*/ 0 h 1"/>
              <a:gd name="T2" fmla="*/ 0 w 259"/>
              <a:gd name="T3" fmla="*/ 0 h 1"/>
              <a:gd name="T4" fmla="*/ 0 60000 65536"/>
              <a:gd name="T5" fmla="*/ 0 60000 65536"/>
              <a:gd name="T6" fmla="*/ 0 w 259"/>
              <a:gd name="T7" fmla="*/ 0 h 1"/>
              <a:gd name="T8" fmla="*/ 259 w 259"/>
              <a:gd name="T9" fmla="*/ 1 h 1"/>
            </a:gdLst>
            <a:ahLst/>
            <a:cxnLst>
              <a:cxn ang="T4">
                <a:pos x="T0" y="T1"/>
              </a:cxn>
              <a:cxn ang="T5">
                <a:pos x="T2" y="T3"/>
              </a:cxn>
            </a:cxnLst>
            <a:rect l="T6" t="T7" r="T8" b="T9"/>
            <a:pathLst>
              <a:path w="259" h="1">
                <a:moveTo>
                  <a:pt x="258" y="0"/>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6" name="Freeform 23"/>
          <p:cNvSpPr>
            <a:spLocks/>
          </p:cNvSpPr>
          <p:nvPr/>
        </p:nvSpPr>
        <p:spPr bwMode="auto">
          <a:xfrm>
            <a:off x="5667375" y="4579938"/>
            <a:ext cx="420688" cy="1587"/>
          </a:xfrm>
          <a:custGeom>
            <a:avLst/>
            <a:gdLst>
              <a:gd name="T0" fmla="*/ 0 w 265"/>
              <a:gd name="T1" fmla="*/ 0 h 1"/>
              <a:gd name="T2" fmla="*/ 264 w 265"/>
              <a:gd name="T3" fmla="*/ 0 h 1"/>
              <a:gd name="T4" fmla="*/ 0 60000 65536"/>
              <a:gd name="T5" fmla="*/ 0 60000 65536"/>
              <a:gd name="T6" fmla="*/ 0 w 265"/>
              <a:gd name="T7" fmla="*/ 0 h 1"/>
              <a:gd name="T8" fmla="*/ 265 w 265"/>
              <a:gd name="T9" fmla="*/ 1 h 1"/>
            </a:gdLst>
            <a:ahLst/>
            <a:cxnLst>
              <a:cxn ang="T4">
                <a:pos x="T0" y="T1"/>
              </a:cxn>
              <a:cxn ang="T5">
                <a:pos x="T2" y="T3"/>
              </a:cxn>
            </a:cxnLst>
            <a:rect l="T6" t="T7" r="T8" b="T9"/>
            <a:pathLst>
              <a:path w="265" h="1">
                <a:moveTo>
                  <a:pt x="0" y="0"/>
                </a:moveTo>
                <a:lnTo>
                  <a:pt x="264"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7" name="Freeform 24"/>
          <p:cNvSpPr>
            <a:spLocks/>
          </p:cNvSpPr>
          <p:nvPr/>
        </p:nvSpPr>
        <p:spPr bwMode="auto">
          <a:xfrm>
            <a:off x="3352800" y="4922838"/>
            <a:ext cx="496888" cy="401637"/>
          </a:xfrm>
          <a:custGeom>
            <a:avLst/>
            <a:gdLst>
              <a:gd name="T0" fmla="*/ 312 w 313"/>
              <a:gd name="T1" fmla="*/ 0 h 253"/>
              <a:gd name="T2" fmla="*/ 0 w 313"/>
              <a:gd name="T3" fmla="*/ 0 h 253"/>
              <a:gd name="T4" fmla="*/ 0 w 313"/>
              <a:gd name="T5" fmla="*/ 252 h 253"/>
              <a:gd name="T6" fmla="*/ 0 60000 65536"/>
              <a:gd name="T7" fmla="*/ 0 60000 65536"/>
              <a:gd name="T8" fmla="*/ 0 60000 65536"/>
              <a:gd name="T9" fmla="*/ 0 w 313"/>
              <a:gd name="T10" fmla="*/ 0 h 253"/>
              <a:gd name="T11" fmla="*/ 313 w 313"/>
              <a:gd name="T12" fmla="*/ 253 h 253"/>
            </a:gdLst>
            <a:ahLst/>
            <a:cxnLst>
              <a:cxn ang="T6">
                <a:pos x="T0" y="T1"/>
              </a:cxn>
              <a:cxn ang="T7">
                <a:pos x="T2" y="T3"/>
              </a:cxn>
              <a:cxn ang="T8">
                <a:pos x="T4" y="T5"/>
              </a:cxn>
            </a:cxnLst>
            <a:rect l="T9" t="T10" r="T11" b="T12"/>
            <a:pathLst>
              <a:path w="313" h="253">
                <a:moveTo>
                  <a:pt x="312" y="0"/>
                </a:moveTo>
                <a:lnTo>
                  <a:pt x="0" y="0"/>
                </a:lnTo>
                <a:lnTo>
                  <a:pt x="0" y="252"/>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2658" name="Oval 25"/>
          <p:cNvSpPr>
            <a:spLocks noChangeArrowheads="1"/>
          </p:cNvSpPr>
          <p:nvPr/>
        </p:nvSpPr>
        <p:spPr bwMode="auto">
          <a:xfrm>
            <a:off x="2527300" y="4221163"/>
            <a:ext cx="98425" cy="79375"/>
          </a:xfrm>
          <a:prstGeom prst="ellipse">
            <a:avLst/>
          </a:prstGeom>
          <a:noFill/>
          <a:ln w="25400">
            <a:solidFill>
              <a:schemeClr val="tx1"/>
            </a:solidFill>
            <a:round/>
            <a:headEnd/>
            <a:tailEnd/>
          </a:ln>
        </p:spPr>
        <p:txBody>
          <a:bodyPr wrap="none" anchor="ctr"/>
          <a:lstStyle/>
          <a:p>
            <a:pPr eaLnBrk="0" hangingPunct="0"/>
            <a:endParaRPr lang="en-US" altLang="zh-CN"/>
          </a:p>
        </p:txBody>
      </p:sp>
      <p:sp>
        <p:nvSpPr>
          <p:cNvPr id="112659" name="Rectangle 27"/>
          <p:cNvSpPr>
            <a:spLocks noChangeArrowheads="1"/>
          </p:cNvSpPr>
          <p:nvPr/>
        </p:nvSpPr>
        <p:spPr bwMode="auto">
          <a:xfrm>
            <a:off x="3025775" y="3790950"/>
            <a:ext cx="439738" cy="363538"/>
          </a:xfrm>
          <a:prstGeom prst="rect">
            <a:avLst/>
          </a:prstGeom>
          <a:noFill/>
          <a:ln w="25400">
            <a:noFill/>
            <a:miter lim="800000"/>
            <a:headEnd/>
            <a:tailEnd/>
          </a:ln>
        </p:spPr>
        <p:txBody>
          <a:bodyPr wrap="none" lIns="90488" tIns="44450" rIns="90488" bIns="44450">
            <a:spAutoFit/>
          </a:bodyPr>
          <a:lstStyle/>
          <a:p>
            <a:pPr eaLnBrk="0" hangingPunct="0"/>
            <a:r>
              <a:rPr lang="en-US" altLang="zh-CN"/>
              <a:t>R</a:t>
            </a:r>
            <a:r>
              <a:rPr lang="en-US" altLang="zh-CN" baseline="-25000"/>
              <a:t>g</a:t>
            </a:r>
          </a:p>
        </p:txBody>
      </p:sp>
      <p:sp>
        <p:nvSpPr>
          <p:cNvPr id="112660" name="Rectangle 28"/>
          <p:cNvSpPr>
            <a:spLocks noChangeArrowheads="1"/>
          </p:cNvSpPr>
          <p:nvPr/>
        </p:nvSpPr>
        <p:spPr bwMode="auto">
          <a:xfrm>
            <a:off x="5302250" y="4124325"/>
            <a:ext cx="465138" cy="363538"/>
          </a:xfrm>
          <a:prstGeom prst="rect">
            <a:avLst/>
          </a:prstGeom>
          <a:noFill/>
          <a:ln w="25400">
            <a:noFill/>
            <a:miter lim="800000"/>
            <a:headEnd/>
            <a:tailEnd/>
          </a:ln>
        </p:spPr>
        <p:txBody>
          <a:bodyPr wrap="none" lIns="90488" tIns="44450" rIns="90488" bIns="44450">
            <a:spAutoFit/>
          </a:bodyPr>
          <a:lstStyle/>
          <a:p>
            <a:pPr eaLnBrk="0" hangingPunct="0"/>
            <a:r>
              <a:rPr lang="en-US" altLang="zh-CN"/>
              <a:t>R</a:t>
            </a:r>
            <a:r>
              <a:rPr lang="en-US" altLang="zh-CN" baseline="-25000"/>
              <a:t>O</a:t>
            </a:r>
          </a:p>
        </p:txBody>
      </p:sp>
      <p:sp>
        <p:nvSpPr>
          <p:cNvPr id="112661" name="Line 29"/>
          <p:cNvSpPr>
            <a:spLocks noChangeShapeType="1"/>
          </p:cNvSpPr>
          <p:nvPr/>
        </p:nvSpPr>
        <p:spPr bwMode="auto">
          <a:xfrm flipV="1">
            <a:off x="2967038" y="4398963"/>
            <a:ext cx="579437" cy="306387"/>
          </a:xfrm>
          <a:prstGeom prst="line">
            <a:avLst/>
          </a:prstGeom>
          <a:noFill/>
          <a:ln w="9525">
            <a:solidFill>
              <a:schemeClr val="hlink"/>
            </a:solidFill>
            <a:round/>
            <a:headEnd/>
            <a:tailEnd type="triangle" w="med" len="med"/>
          </a:ln>
        </p:spPr>
        <p:txBody>
          <a:bodyPr/>
          <a:lstStyle/>
          <a:p>
            <a:endParaRPr lang="zh-CN" altLang="en-US"/>
          </a:p>
        </p:txBody>
      </p:sp>
      <p:sp>
        <p:nvSpPr>
          <p:cNvPr id="112662" name="Text Box 30"/>
          <p:cNvSpPr txBox="1">
            <a:spLocks noChangeArrowheads="1"/>
          </p:cNvSpPr>
          <p:nvPr/>
        </p:nvSpPr>
        <p:spPr bwMode="auto">
          <a:xfrm>
            <a:off x="3392488" y="5715000"/>
            <a:ext cx="833437" cy="366713"/>
          </a:xfrm>
          <a:prstGeom prst="rect">
            <a:avLst/>
          </a:prstGeom>
          <a:noFill/>
          <a:ln w="9525" algn="ctr">
            <a:noFill/>
            <a:miter lim="800000"/>
            <a:headEnd/>
            <a:tailEnd/>
          </a:ln>
        </p:spPr>
        <p:txBody>
          <a:bodyPr wrap="none">
            <a:spAutoFit/>
          </a:bodyPr>
          <a:lstStyle/>
          <a:p>
            <a:pPr eaLnBrk="0" hangingPunct="0"/>
            <a:r>
              <a:rPr lang="en-US" altLang="zh-CN">
                <a:solidFill>
                  <a:schemeClr val="hlink"/>
                </a:solidFill>
              </a:rPr>
              <a:t>V</a:t>
            </a:r>
            <a:r>
              <a:rPr lang="en-US" altLang="zh-CN" baseline="-25000">
                <a:solidFill>
                  <a:schemeClr val="hlink"/>
                </a:solidFill>
              </a:rPr>
              <a:t>non-inv</a:t>
            </a:r>
          </a:p>
        </p:txBody>
      </p:sp>
      <p:sp>
        <p:nvSpPr>
          <p:cNvPr id="112663" name="Line 32"/>
          <p:cNvSpPr>
            <a:spLocks noChangeShapeType="1"/>
          </p:cNvSpPr>
          <p:nvPr/>
        </p:nvSpPr>
        <p:spPr bwMode="auto">
          <a:xfrm flipH="1" flipV="1">
            <a:off x="3627438" y="4987925"/>
            <a:ext cx="30162" cy="701675"/>
          </a:xfrm>
          <a:prstGeom prst="line">
            <a:avLst/>
          </a:prstGeom>
          <a:noFill/>
          <a:ln w="9525">
            <a:solidFill>
              <a:schemeClr val="hlink"/>
            </a:solidFill>
            <a:round/>
            <a:headEnd/>
            <a:tailEnd type="triangle" w="med" len="med"/>
          </a:ln>
        </p:spPr>
        <p:txBody>
          <a:bodyPr/>
          <a:lstStyle/>
          <a:p>
            <a:endParaRPr lang="zh-CN" altLang="en-US"/>
          </a:p>
        </p:txBody>
      </p:sp>
      <p:sp>
        <p:nvSpPr>
          <p:cNvPr id="112664" name="Text Box 33"/>
          <p:cNvSpPr txBox="1">
            <a:spLocks noChangeArrowheads="1"/>
          </p:cNvSpPr>
          <p:nvPr/>
        </p:nvSpPr>
        <p:spPr bwMode="auto">
          <a:xfrm>
            <a:off x="2536825" y="4598988"/>
            <a:ext cx="530225" cy="366712"/>
          </a:xfrm>
          <a:prstGeom prst="rect">
            <a:avLst/>
          </a:prstGeom>
          <a:noFill/>
          <a:ln w="9525" algn="ctr">
            <a:noFill/>
            <a:miter lim="800000"/>
            <a:headEnd/>
            <a:tailEnd/>
          </a:ln>
        </p:spPr>
        <p:txBody>
          <a:bodyPr wrap="none">
            <a:spAutoFit/>
          </a:bodyPr>
          <a:lstStyle/>
          <a:p>
            <a:pPr eaLnBrk="0" hangingPunct="0"/>
            <a:r>
              <a:rPr lang="en-US" altLang="zh-CN">
                <a:solidFill>
                  <a:schemeClr val="hlink"/>
                </a:solidFill>
              </a:rPr>
              <a:t>V</a:t>
            </a:r>
            <a:r>
              <a:rPr lang="en-US" altLang="zh-CN" baseline="-25000">
                <a:solidFill>
                  <a:schemeClr val="hlink"/>
                </a:solidFill>
              </a:rPr>
              <a:t>inv</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544763" y="76200"/>
            <a:ext cx="6370637" cy="598488"/>
          </a:xfrm>
        </p:spPr>
        <p:txBody>
          <a:bodyPr/>
          <a:lstStyle/>
          <a:p>
            <a:r>
              <a:rPr lang="en-US" altLang="zh-CN" smtClean="0">
                <a:ea typeface="宋体" charset="-122"/>
              </a:rPr>
              <a:t>CMIR and the Inverting Amplifier</a:t>
            </a:r>
          </a:p>
        </p:txBody>
      </p:sp>
      <p:sp>
        <p:nvSpPr>
          <p:cNvPr id="114690" name="Rectangle 3"/>
          <p:cNvSpPr>
            <a:spLocks noGrp="1" noChangeArrowheads="1"/>
          </p:cNvSpPr>
          <p:nvPr>
            <p:ph idx="1"/>
          </p:nvPr>
        </p:nvSpPr>
        <p:spPr>
          <a:xfrm>
            <a:off x="304800" y="1025525"/>
            <a:ext cx="8534400" cy="5135563"/>
          </a:xfrm>
        </p:spPr>
        <p:txBody>
          <a:bodyPr/>
          <a:lstStyle/>
          <a:p>
            <a:pPr>
              <a:lnSpc>
                <a:spcPct val="90000"/>
              </a:lnSpc>
            </a:pPr>
            <a:r>
              <a:rPr altLang="zh-CN" sz="1800" smtClean="0">
                <a:solidFill>
                  <a:schemeClr val="tx2"/>
                </a:solidFill>
                <a:ea typeface="宋体" charset="-122"/>
              </a:rPr>
              <a:t>For split supply applications, </a:t>
            </a:r>
          </a:p>
          <a:p>
            <a:pPr lvl="1">
              <a:lnSpc>
                <a:spcPct val="90000"/>
              </a:lnSpc>
            </a:pPr>
            <a:r>
              <a:rPr lang="en-US" altLang="zh-CN" sz="1600" smtClean="0">
                <a:solidFill>
                  <a:srgbClr val="0000FF"/>
                </a:solidFill>
                <a:ea typeface="宋体" charset="-122"/>
              </a:rPr>
              <a:t>V</a:t>
            </a:r>
            <a:r>
              <a:rPr lang="en-US" altLang="zh-CN" sz="1600" smtClean="0">
                <a:solidFill>
                  <a:schemeClr val="tx2"/>
                </a:solidFill>
                <a:ea typeface="宋体" charset="-122"/>
              </a:rPr>
              <a:t> can exceed the amplifier’s CMIR</a:t>
            </a:r>
          </a:p>
          <a:p>
            <a:pPr>
              <a:lnSpc>
                <a:spcPct val="90000"/>
              </a:lnSpc>
            </a:pPr>
            <a:r>
              <a:rPr altLang="zh-CN" sz="1800" smtClean="0">
                <a:solidFill>
                  <a:schemeClr val="tx2"/>
                </a:solidFill>
                <a:ea typeface="宋体" charset="-122"/>
              </a:rPr>
              <a:t>Example</a:t>
            </a:r>
          </a:p>
          <a:p>
            <a:pPr lvl="1">
              <a:lnSpc>
                <a:spcPct val="90000"/>
              </a:lnSpc>
            </a:pPr>
            <a:r>
              <a:rPr lang="en-US" altLang="zh-CN" sz="1600" smtClean="0">
                <a:solidFill>
                  <a:schemeClr val="tx2"/>
                </a:solidFill>
                <a:ea typeface="宋体" charset="-122"/>
              </a:rPr>
              <a:t>Amplifier CMIR at ±5V is -5 to 4V</a:t>
            </a:r>
          </a:p>
          <a:p>
            <a:pPr lvl="1">
              <a:lnSpc>
                <a:spcPct val="90000"/>
              </a:lnSpc>
            </a:pPr>
            <a:r>
              <a:rPr lang="en-US" altLang="zh-CN" sz="1600" smtClean="0">
                <a:solidFill>
                  <a:schemeClr val="tx2"/>
                </a:solidFill>
                <a:ea typeface="宋体" charset="-122"/>
              </a:rPr>
              <a:t>If </a:t>
            </a:r>
            <a:r>
              <a:rPr lang="en-US" altLang="zh-CN" sz="1600" smtClean="0">
                <a:solidFill>
                  <a:srgbClr val="0000FF"/>
                </a:solidFill>
                <a:ea typeface="宋体" charset="-122"/>
              </a:rPr>
              <a:t>V</a:t>
            </a:r>
            <a:r>
              <a:rPr lang="en-US" altLang="zh-CN" sz="1600" smtClean="0">
                <a:solidFill>
                  <a:schemeClr val="tx2"/>
                </a:solidFill>
                <a:ea typeface="宋体" charset="-122"/>
              </a:rPr>
              <a:t> = 4.5V</a:t>
            </a:r>
            <a:r>
              <a:rPr lang="en-US" altLang="zh-CN" sz="1600" baseline="-25000" smtClean="0">
                <a:solidFill>
                  <a:schemeClr val="tx2"/>
                </a:solidFill>
                <a:ea typeface="宋体" charset="-122"/>
              </a:rPr>
              <a:t>pp</a:t>
            </a:r>
            <a:r>
              <a:rPr lang="en-US" altLang="zh-CN" sz="1600" smtClean="0">
                <a:solidFill>
                  <a:schemeClr val="tx2"/>
                </a:solidFill>
                <a:ea typeface="宋体" charset="-122"/>
              </a:rPr>
              <a:t>, </a:t>
            </a:r>
            <a:r>
              <a:rPr lang="en-US" altLang="zh-CN" sz="1600" smtClean="0">
                <a:solidFill>
                  <a:schemeClr val="hlink"/>
                </a:solidFill>
                <a:ea typeface="宋体" charset="-122"/>
              </a:rPr>
              <a:t>V</a:t>
            </a:r>
            <a:r>
              <a:rPr lang="en-US" altLang="zh-CN" sz="1600" baseline="-25000" smtClean="0">
                <a:solidFill>
                  <a:schemeClr val="hlink"/>
                </a:solidFill>
                <a:ea typeface="宋体" charset="-122"/>
              </a:rPr>
              <a:t>inv</a:t>
            </a:r>
            <a:r>
              <a:rPr lang="en-US" altLang="zh-CN" sz="1600" smtClean="0">
                <a:solidFill>
                  <a:schemeClr val="tx2"/>
                </a:solidFill>
                <a:ea typeface="宋体" charset="-122"/>
              </a:rPr>
              <a:t> still = 0V</a:t>
            </a:r>
          </a:p>
          <a:p>
            <a:pPr lvl="2">
              <a:lnSpc>
                <a:spcPct val="90000"/>
              </a:lnSpc>
            </a:pPr>
            <a:r>
              <a:rPr lang="en-US" altLang="zh-CN" sz="1400" smtClean="0">
                <a:solidFill>
                  <a:schemeClr val="tx2"/>
                </a:solidFill>
                <a:ea typeface="宋体" charset="-122"/>
              </a:rPr>
              <a:t>In this condition, it is important to watch the amplifier’s output swing limit.</a:t>
            </a:r>
          </a:p>
        </p:txBody>
      </p:sp>
      <p:sp>
        <p:nvSpPr>
          <p:cNvPr id="114691"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41B6111F-2DD0-43DD-95AE-CAAB78A08205}" type="slidenum">
              <a:rPr lang="en-US" altLang="zh-CN"/>
              <a:pPr eaLnBrk="0" hangingPunct="0"/>
              <a:t>49</a:t>
            </a:fld>
            <a:endParaRPr lang="en-US" altLang="zh-CN"/>
          </a:p>
        </p:txBody>
      </p:sp>
      <p:grpSp>
        <p:nvGrpSpPr>
          <p:cNvPr id="114692" name="Group 40"/>
          <p:cNvGrpSpPr>
            <a:grpSpLocks/>
          </p:cNvGrpSpPr>
          <p:nvPr/>
        </p:nvGrpSpPr>
        <p:grpSpPr bwMode="auto">
          <a:xfrm>
            <a:off x="1889125" y="3265488"/>
            <a:ext cx="4113213" cy="3071812"/>
            <a:chOff x="1325" y="1896"/>
            <a:chExt cx="2591" cy="1935"/>
          </a:xfrm>
        </p:grpSpPr>
        <p:sp>
          <p:nvSpPr>
            <p:cNvPr id="114693" name="Freeform 4"/>
            <p:cNvSpPr>
              <a:spLocks/>
            </p:cNvSpPr>
            <p:nvPr/>
          </p:nvSpPr>
          <p:spPr bwMode="auto">
            <a:xfrm>
              <a:off x="3141" y="2891"/>
              <a:ext cx="208" cy="1"/>
            </a:xfrm>
            <a:custGeom>
              <a:avLst/>
              <a:gdLst>
                <a:gd name="T0" fmla="*/ 0 w 208"/>
                <a:gd name="T1" fmla="*/ 0 h 1"/>
                <a:gd name="T2" fmla="*/ 207 w 208"/>
                <a:gd name="T3" fmla="*/ 0 h 1"/>
                <a:gd name="T4" fmla="*/ 0 60000 65536"/>
                <a:gd name="T5" fmla="*/ 0 60000 65536"/>
                <a:gd name="T6" fmla="*/ 0 w 208"/>
                <a:gd name="T7" fmla="*/ 0 h 1"/>
                <a:gd name="T8" fmla="*/ 208 w 208"/>
                <a:gd name="T9" fmla="*/ 1 h 1"/>
              </a:gdLst>
              <a:ahLst/>
              <a:cxnLst>
                <a:cxn ang="T4">
                  <a:pos x="T0" y="T1"/>
                </a:cxn>
                <a:cxn ang="T5">
                  <a:pos x="T2" y="T3"/>
                </a:cxn>
              </a:cxnLst>
              <a:rect l="T6" t="T7" r="T8" b="T9"/>
              <a:pathLst>
                <a:path w="208" h="1">
                  <a:moveTo>
                    <a:pt x="0" y="0"/>
                  </a:moveTo>
                  <a:lnTo>
                    <a:pt x="207"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694" name="Freeform 5"/>
            <p:cNvSpPr>
              <a:spLocks/>
            </p:cNvSpPr>
            <p:nvPr/>
          </p:nvSpPr>
          <p:spPr bwMode="auto">
            <a:xfrm>
              <a:off x="2628" y="2145"/>
              <a:ext cx="202" cy="141"/>
            </a:xfrm>
            <a:custGeom>
              <a:avLst/>
              <a:gdLst>
                <a:gd name="T0" fmla="*/ 0 w 202"/>
                <a:gd name="T1" fmla="*/ 69 h 141"/>
                <a:gd name="T2" fmla="*/ 24 w 202"/>
                <a:gd name="T3" fmla="*/ 0 h 141"/>
                <a:gd name="T4" fmla="*/ 56 w 202"/>
                <a:gd name="T5" fmla="*/ 136 h 141"/>
                <a:gd name="T6" fmla="*/ 92 w 202"/>
                <a:gd name="T7" fmla="*/ 0 h 141"/>
                <a:gd name="T8" fmla="*/ 115 w 202"/>
                <a:gd name="T9" fmla="*/ 140 h 141"/>
                <a:gd name="T10" fmla="*/ 151 w 202"/>
                <a:gd name="T11" fmla="*/ 0 h 141"/>
                <a:gd name="T12" fmla="*/ 177 w 202"/>
                <a:gd name="T13" fmla="*/ 136 h 141"/>
                <a:gd name="T14" fmla="*/ 201 w 202"/>
                <a:gd name="T15" fmla="*/ 69 h 141"/>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41"/>
                <a:gd name="T26" fmla="*/ 202 w 20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41">
                  <a:moveTo>
                    <a:pt x="0" y="69"/>
                  </a:moveTo>
                  <a:lnTo>
                    <a:pt x="24" y="0"/>
                  </a:lnTo>
                  <a:lnTo>
                    <a:pt x="56" y="136"/>
                  </a:lnTo>
                  <a:lnTo>
                    <a:pt x="92" y="0"/>
                  </a:lnTo>
                  <a:lnTo>
                    <a:pt x="115" y="140"/>
                  </a:lnTo>
                  <a:lnTo>
                    <a:pt x="151" y="0"/>
                  </a:lnTo>
                  <a:lnTo>
                    <a:pt x="177" y="136"/>
                  </a:lnTo>
                  <a:lnTo>
                    <a:pt x="201" y="69"/>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695" name="Oval 6"/>
            <p:cNvSpPr>
              <a:spLocks noChangeArrowheads="1"/>
            </p:cNvSpPr>
            <p:nvPr/>
          </p:nvSpPr>
          <p:spPr bwMode="auto">
            <a:xfrm>
              <a:off x="3854" y="2863"/>
              <a:ext cx="62" cy="50"/>
            </a:xfrm>
            <a:prstGeom prst="ellipse">
              <a:avLst/>
            </a:prstGeom>
            <a:noFill/>
            <a:ln w="25400">
              <a:solidFill>
                <a:schemeClr val="tx1"/>
              </a:solidFill>
              <a:round/>
              <a:headEnd/>
              <a:tailEnd/>
            </a:ln>
          </p:spPr>
          <p:txBody>
            <a:bodyPr wrap="none" anchor="ctr"/>
            <a:lstStyle/>
            <a:p>
              <a:pPr eaLnBrk="0" hangingPunct="0"/>
              <a:endParaRPr lang="en-US" altLang="zh-CN"/>
            </a:p>
          </p:txBody>
        </p:sp>
        <p:sp>
          <p:nvSpPr>
            <p:cNvPr id="114696" name="Rectangle 7"/>
            <p:cNvSpPr>
              <a:spLocks noChangeArrowheads="1"/>
            </p:cNvSpPr>
            <p:nvPr/>
          </p:nvSpPr>
          <p:spPr bwMode="auto">
            <a:xfrm>
              <a:off x="2584" y="1896"/>
              <a:ext cx="250" cy="229"/>
            </a:xfrm>
            <a:prstGeom prst="rect">
              <a:avLst/>
            </a:prstGeom>
            <a:noFill/>
            <a:ln w="25400">
              <a:noFill/>
              <a:miter lim="800000"/>
              <a:headEnd/>
              <a:tailEnd/>
            </a:ln>
          </p:spPr>
          <p:txBody>
            <a:bodyPr wrap="none" lIns="90488" tIns="44450" rIns="90488" bIns="44450">
              <a:spAutoFit/>
            </a:bodyPr>
            <a:lstStyle/>
            <a:p>
              <a:pPr eaLnBrk="0" hangingPunct="0"/>
              <a:r>
                <a:rPr lang="en-US" altLang="zh-CN"/>
                <a:t>R</a:t>
              </a:r>
              <a:r>
                <a:rPr lang="en-US" altLang="zh-CN" baseline="-25000"/>
                <a:t>f</a:t>
              </a:r>
            </a:p>
          </p:txBody>
        </p:sp>
        <p:grpSp>
          <p:nvGrpSpPr>
            <p:cNvPr id="114697" name="Group 8"/>
            <p:cNvGrpSpPr>
              <a:grpSpLocks/>
            </p:cNvGrpSpPr>
            <p:nvPr/>
          </p:nvGrpSpPr>
          <p:grpSpPr bwMode="auto">
            <a:xfrm>
              <a:off x="2411" y="2534"/>
              <a:ext cx="727" cy="716"/>
              <a:chOff x="2411" y="2019"/>
              <a:chExt cx="727" cy="716"/>
            </a:xfrm>
          </p:grpSpPr>
          <p:sp>
            <p:nvSpPr>
              <p:cNvPr id="114721" name="Freeform 9"/>
              <p:cNvSpPr>
                <a:spLocks/>
              </p:cNvSpPr>
              <p:nvPr/>
            </p:nvSpPr>
            <p:spPr bwMode="auto">
              <a:xfrm>
                <a:off x="2424" y="2019"/>
                <a:ext cx="714" cy="716"/>
              </a:xfrm>
              <a:custGeom>
                <a:avLst/>
                <a:gdLst>
                  <a:gd name="T0" fmla="*/ 0 w 714"/>
                  <a:gd name="T1" fmla="*/ 0 h 716"/>
                  <a:gd name="T2" fmla="*/ 0 w 714"/>
                  <a:gd name="T3" fmla="*/ 715 h 716"/>
                  <a:gd name="T4" fmla="*/ 713 w 714"/>
                  <a:gd name="T5" fmla="*/ 360 h 716"/>
                  <a:gd name="T6" fmla="*/ 0 w 714"/>
                  <a:gd name="T7" fmla="*/ 0 h 716"/>
                  <a:gd name="T8" fmla="*/ 0 60000 65536"/>
                  <a:gd name="T9" fmla="*/ 0 60000 65536"/>
                  <a:gd name="T10" fmla="*/ 0 60000 65536"/>
                  <a:gd name="T11" fmla="*/ 0 60000 65536"/>
                  <a:gd name="T12" fmla="*/ 0 w 714"/>
                  <a:gd name="T13" fmla="*/ 0 h 716"/>
                  <a:gd name="T14" fmla="*/ 714 w 714"/>
                  <a:gd name="T15" fmla="*/ 716 h 716"/>
                </a:gdLst>
                <a:ahLst/>
                <a:cxnLst>
                  <a:cxn ang="T8">
                    <a:pos x="T0" y="T1"/>
                  </a:cxn>
                  <a:cxn ang="T9">
                    <a:pos x="T2" y="T3"/>
                  </a:cxn>
                  <a:cxn ang="T10">
                    <a:pos x="T4" y="T5"/>
                  </a:cxn>
                  <a:cxn ang="T11">
                    <a:pos x="T6" y="T7"/>
                  </a:cxn>
                </a:cxnLst>
                <a:rect l="T12" t="T13" r="T14" b="T15"/>
                <a:pathLst>
                  <a:path w="714" h="716">
                    <a:moveTo>
                      <a:pt x="0" y="0"/>
                    </a:moveTo>
                    <a:lnTo>
                      <a:pt x="0" y="715"/>
                    </a:lnTo>
                    <a:lnTo>
                      <a:pt x="713" y="360"/>
                    </a:lnTo>
                    <a:lnTo>
                      <a:pt x="0" y="0"/>
                    </a:lnTo>
                  </a:path>
                </a:pathLst>
              </a:custGeom>
              <a:solidFill>
                <a:schemeClr val="bg1"/>
              </a:solidFill>
              <a:ln w="25400" cap="rnd" cmpd="sng">
                <a:solidFill>
                  <a:schemeClr val="tx1"/>
                </a:solidFill>
                <a:prstDash val="solid"/>
                <a:round/>
                <a:headEnd type="none" w="med" len="med"/>
                <a:tailEnd type="none" w="med" len="med"/>
              </a:ln>
            </p:spPr>
            <p:txBody>
              <a:bodyPr/>
              <a:lstStyle/>
              <a:p>
                <a:endParaRPr lang="zh-CN" altLang="en-US"/>
              </a:p>
            </p:txBody>
          </p:sp>
          <p:sp>
            <p:nvSpPr>
              <p:cNvPr id="114722" name="Rectangle 10"/>
              <p:cNvSpPr>
                <a:spLocks noChangeArrowheads="1"/>
              </p:cNvSpPr>
              <p:nvPr/>
            </p:nvSpPr>
            <p:spPr bwMode="auto">
              <a:xfrm>
                <a:off x="2411" y="2279"/>
                <a:ext cx="653" cy="210"/>
              </a:xfrm>
              <a:prstGeom prst="rect">
                <a:avLst/>
              </a:prstGeom>
              <a:noFill/>
              <a:ln w="25400">
                <a:noFill/>
                <a:miter lim="800000"/>
                <a:headEnd/>
                <a:tailEnd/>
              </a:ln>
            </p:spPr>
            <p:txBody>
              <a:bodyPr wrap="none" lIns="90488" tIns="44450" rIns="90488" bIns="44450">
                <a:spAutoFit/>
              </a:bodyPr>
              <a:lstStyle/>
              <a:p>
                <a:pPr eaLnBrk="0" hangingPunct="0"/>
                <a:r>
                  <a:rPr lang="en-US" altLang="zh-CN"/>
                  <a:t>FHPxxxx</a:t>
                </a:r>
              </a:p>
            </p:txBody>
          </p:sp>
          <p:sp>
            <p:nvSpPr>
              <p:cNvPr id="114723" name="Freeform 11"/>
              <p:cNvSpPr>
                <a:spLocks/>
              </p:cNvSpPr>
              <p:nvPr/>
            </p:nvSpPr>
            <p:spPr bwMode="auto">
              <a:xfrm>
                <a:off x="2465" y="2181"/>
                <a:ext cx="74" cy="1"/>
              </a:xfrm>
              <a:custGeom>
                <a:avLst/>
                <a:gdLst>
                  <a:gd name="T0" fmla="*/ 0 w 74"/>
                  <a:gd name="T1" fmla="*/ 0 h 1"/>
                  <a:gd name="T2" fmla="*/ 73 w 74"/>
                  <a:gd name="T3" fmla="*/ 0 h 1"/>
                  <a:gd name="T4" fmla="*/ 0 60000 65536"/>
                  <a:gd name="T5" fmla="*/ 0 60000 65536"/>
                  <a:gd name="T6" fmla="*/ 0 w 74"/>
                  <a:gd name="T7" fmla="*/ 0 h 1"/>
                  <a:gd name="T8" fmla="*/ 74 w 74"/>
                  <a:gd name="T9" fmla="*/ 1 h 1"/>
                </a:gdLst>
                <a:ahLst/>
                <a:cxnLst>
                  <a:cxn ang="T4">
                    <a:pos x="T0" y="T1"/>
                  </a:cxn>
                  <a:cxn ang="T5">
                    <a:pos x="T2" y="T3"/>
                  </a:cxn>
                </a:cxnLst>
                <a:rect l="T6" t="T7" r="T8" b="T9"/>
                <a:pathLst>
                  <a:path w="74" h="1">
                    <a:moveTo>
                      <a:pt x="0" y="0"/>
                    </a:moveTo>
                    <a:lnTo>
                      <a:pt x="73"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24" name="Freeform 12"/>
              <p:cNvSpPr>
                <a:spLocks/>
              </p:cNvSpPr>
              <p:nvPr/>
            </p:nvSpPr>
            <p:spPr bwMode="auto">
              <a:xfrm>
                <a:off x="2458" y="2585"/>
                <a:ext cx="72" cy="1"/>
              </a:xfrm>
              <a:custGeom>
                <a:avLst/>
                <a:gdLst>
                  <a:gd name="T0" fmla="*/ 0 w 72"/>
                  <a:gd name="T1" fmla="*/ 0 h 1"/>
                  <a:gd name="T2" fmla="*/ 71 w 72"/>
                  <a:gd name="T3" fmla="*/ 0 h 1"/>
                  <a:gd name="T4" fmla="*/ 0 60000 65536"/>
                  <a:gd name="T5" fmla="*/ 0 60000 65536"/>
                  <a:gd name="T6" fmla="*/ 0 w 72"/>
                  <a:gd name="T7" fmla="*/ 0 h 1"/>
                  <a:gd name="T8" fmla="*/ 72 w 72"/>
                  <a:gd name="T9" fmla="*/ 1 h 1"/>
                </a:gdLst>
                <a:ahLst/>
                <a:cxnLst>
                  <a:cxn ang="T4">
                    <a:pos x="T0" y="T1"/>
                  </a:cxn>
                  <a:cxn ang="T5">
                    <a:pos x="T2" y="T3"/>
                  </a:cxn>
                </a:cxnLst>
                <a:rect l="T6" t="T7" r="T8" b="T9"/>
                <a:pathLst>
                  <a:path w="72" h="1">
                    <a:moveTo>
                      <a:pt x="0" y="0"/>
                    </a:moveTo>
                    <a:lnTo>
                      <a:pt x="71"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25" name="Freeform 13"/>
              <p:cNvSpPr>
                <a:spLocks/>
              </p:cNvSpPr>
              <p:nvPr/>
            </p:nvSpPr>
            <p:spPr bwMode="auto">
              <a:xfrm>
                <a:off x="2496" y="2550"/>
                <a:ext cx="1" cy="73"/>
              </a:xfrm>
              <a:custGeom>
                <a:avLst/>
                <a:gdLst>
                  <a:gd name="T0" fmla="*/ 0 w 1"/>
                  <a:gd name="T1" fmla="*/ 72 h 73"/>
                  <a:gd name="T2" fmla="*/ 0 w 1"/>
                  <a:gd name="T3" fmla="*/ 0 h 73"/>
                  <a:gd name="T4" fmla="*/ 0 60000 65536"/>
                  <a:gd name="T5" fmla="*/ 0 60000 65536"/>
                  <a:gd name="T6" fmla="*/ 0 w 1"/>
                  <a:gd name="T7" fmla="*/ 0 h 73"/>
                  <a:gd name="T8" fmla="*/ 1 w 1"/>
                  <a:gd name="T9" fmla="*/ 73 h 73"/>
                </a:gdLst>
                <a:ahLst/>
                <a:cxnLst>
                  <a:cxn ang="T4">
                    <a:pos x="T0" y="T1"/>
                  </a:cxn>
                  <a:cxn ang="T5">
                    <a:pos x="T2" y="T3"/>
                  </a:cxn>
                </a:cxnLst>
                <a:rect l="T6" t="T7" r="T8" b="T9"/>
                <a:pathLst>
                  <a:path w="1" h="73">
                    <a:moveTo>
                      <a:pt x="0" y="72"/>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grpSp>
        <p:sp>
          <p:nvSpPr>
            <p:cNvPr id="114698" name="Freeform 14"/>
            <p:cNvSpPr>
              <a:spLocks/>
            </p:cNvSpPr>
            <p:nvPr/>
          </p:nvSpPr>
          <p:spPr bwMode="auto">
            <a:xfrm>
              <a:off x="1935" y="2616"/>
              <a:ext cx="202" cy="141"/>
            </a:xfrm>
            <a:custGeom>
              <a:avLst/>
              <a:gdLst>
                <a:gd name="T0" fmla="*/ 0 w 202"/>
                <a:gd name="T1" fmla="*/ 69 h 141"/>
                <a:gd name="T2" fmla="*/ 24 w 202"/>
                <a:gd name="T3" fmla="*/ 0 h 141"/>
                <a:gd name="T4" fmla="*/ 56 w 202"/>
                <a:gd name="T5" fmla="*/ 136 h 141"/>
                <a:gd name="T6" fmla="*/ 92 w 202"/>
                <a:gd name="T7" fmla="*/ 0 h 141"/>
                <a:gd name="T8" fmla="*/ 115 w 202"/>
                <a:gd name="T9" fmla="*/ 140 h 141"/>
                <a:gd name="T10" fmla="*/ 151 w 202"/>
                <a:gd name="T11" fmla="*/ 0 h 141"/>
                <a:gd name="T12" fmla="*/ 177 w 202"/>
                <a:gd name="T13" fmla="*/ 136 h 141"/>
                <a:gd name="T14" fmla="*/ 201 w 202"/>
                <a:gd name="T15" fmla="*/ 69 h 141"/>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41"/>
                <a:gd name="T26" fmla="*/ 202 w 20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41">
                  <a:moveTo>
                    <a:pt x="0" y="69"/>
                  </a:moveTo>
                  <a:lnTo>
                    <a:pt x="24" y="0"/>
                  </a:lnTo>
                  <a:lnTo>
                    <a:pt x="56" y="136"/>
                  </a:lnTo>
                  <a:lnTo>
                    <a:pt x="92" y="0"/>
                  </a:lnTo>
                  <a:lnTo>
                    <a:pt x="115" y="140"/>
                  </a:lnTo>
                  <a:lnTo>
                    <a:pt x="151" y="0"/>
                  </a:lnTo>
                  <a:lnTo>
                    <a:pt x="177" y="136"/>
                  </a:lnTo>
                  <a:lnTo>
                    <a:pt x="201" y="69"/>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699" name="Freeform 15"/>
            <p:cNvSpPr>
              <a:spLocks/>
            </p:cNvSpPr>
            <p:nvPr/>
          </p:nvSpPr>
          <p:spPr bwMode="auto">
            <a:xfrm>
              <a:off x="3360" y="2823"/>
              <a:ext cx="202" cy="141"/>
            </a:xfrm>
            <a:custGeom>
              <a:avLst/>
              <a:gdLst>
                <a:gd name="T0" fmla="*/ 0 w 202"/>
                <a:gd name="T1" fmla="*/ 69 h 141"/>
                <a:gd name="T2" fmla="*/ 24 w 202"/>
                <a:gd name="T3" fmla="*/ 0 h 141"/>
                <a:gd name="T4" fmla="*/ 56 w 202"/>
                <a:gd name="T5" fmla="*/ 136 h 141"/>
                <a:gd name="T6" fmla="*/ 92 w 202"/>
                <a:gd name="T7" fmla="*/ 0 h 141"/>
                <a:gd name="T8" fmla="*/ 115 w 202"/>
                <a:gd name="T9" fmla="*/ 140 h 141"/>
                <a:gd name="T10" fmla="*/ 151 w 202"/>
                <a:gd name="T11" fmla="*/ 0 h 141"/>
                <a:gd name="T12" fmla="*/ 177 w 202"/>
                <a:gd name="T13" fmla="*/ 136 h 141"/>
                <a:gd name="T14" fmla="*/ 201 w 202"/>
                <a:gd name="T15" fmla="*/ 69 h 141"/>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41"/>
                <a:gd name="T26" fmla="*/ 202 w 20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41">
                  <a:moveTo>
                    <a:pt x="0" y="69"/>
                  </a:moveTo>
                  <a:lnTo>
                    <a:pt x="24" y="0"/>
                  </a:lnTo>
                  <a:lnTo>
                    <a:pt x="56" y="136"/>
                  </a:lnTo>
                  <a:lnTo>
                    <a:pt x="92" y="0"/>
                  </a:lnTo>
                  <a:lnTo>
                    <a:pt x="115" y="140"/>
                  </a:lnTo>
                  <a:lnTo>
                    <a:pt x="151" y="0"/>
                  </a:lnTo>
                  <a:lnTo>
                    <a:pt x="177" y="136"/>
                  </a:lnTo>
                  <a:lnTo>
                    <a:pt x="201" y="69"/>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0" name="Freeform 16"/>
            <p:cNvSpPr>
              <a:spLocks/>
            </p:cNvSpPr>
            <p:nvPr/>
          </p:nvSpPr>
          <p:spPr bwMode="auto">
            <a:xfrm>
              <a:off x="2054" y="3336"/>
              <a:ext cx="125" cy="260"/>
            </a:xfrm>
            <a:custGeom>
              <a:avLst/>
              <a:gdLst>
                <a:gd name="T0" fmla="*/ 60 w 125"/>
                <a:gd name="T1" fmla="*/ 0 h 260"/>
                <a:gd name="T2" fmla="*/ 60 w 125"/>
                <a:gd name="T3" fmla="*/ 170 h 260"/>
                <a:gd name="T4" fmla="*/ 0 w 125"/>
                <a:gd name="T5" fmla="*/ 170 h 260"/>
                <a:gd name="T6" fmla="*/ 64 w 125"/>
                <a:gd name="T7" fmla="*/ 259 h 260"/>
                <a:gd name="T8" fmla="*/ 124 w 125"/>
                <a:gd name="T9" fmla="*/ 170 h 260"/>
                <a:gd name="T10" fmla="*/ 60 w 125"/>
                <a:gd name="T11" fmla="*/ 170 h 260"/>
                <a:gd name="T12" fmla="*/ 0 60000 65536"/>
                <a:gd name="T13" fmla="*/ 0 60000 65536"/>
                <a:gd name="T14" fmla="*/ 0 60000 65536"/>
                <a:gd name="T15" fmla="*/ 0 60000 65536"/>
                <a:gd name="T16" fmla="*/ 0 60000 65536"/>
                <a:gd name="T17" fmla="*/ 0 60000 65536"/>
                <a:gd name="T18" fmla="*/ 0 w 125"/>
                <a:gd name="T19" fmla="*/ 0 h 260"/>
                <a:gd name="T20" fmla="*/ 125 w 125"/>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125" h="260">
                  <a:moveTo>
                    <a:pt x="60" y="0"/>
                  </a:moveTo>
                  <a:lnTo>
                    <a:pt x="60" y="170"/>
                  </a:lnTo>
                  <a:lnTo>
                    <a:pt x="0" y="170"/>
                  </a:lnTo>
                  <a:lnTo>
                    <a:pt x="64" y="259"/>
                  </a:lnTo>
                  <a:lnTo>
                    <a:pt x="124" y="170"/>
                  </a:lnTo>
                  <a:lnTo>
                    <a:pt x="60" y="17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1" name="Freeform 17"/>
            <p:cNvSpPr>
              <a:spLocks/>
            </p:cNvSpPr>
            <p:nvPr/>
          </p:nvSpPr>
          <p:spPr bwMode="auto">
            <a:xfrm>
              <a:off x="2151" y="2693"/>
              <a:ext cx="271" cy="1"/>
            </a:xfrm>
            <a:custGeom>
              <a:avLst/>
              <a:gdLst>
                <a:gd name="T0" fmla="*/ 270 w 271"/>
                <a:gd name="T1" fmla="*/ 0 h 1"/>
                <a:gd name="T2" fmla="*/ 0 w 271"/>
                <a:gd name="T3" fmla="*/ 0 h 1"/>
                <a:gd name="T4" fmla="*/ 0 60000 65536"/>
                <a:gd name="T5" fmla="*/ 0 60000 65536"/>
                <a:gd name="T6" fmla="*/ 0 w 271"/>
                <a:gd name="T7" fmla="*/ 0 h 1"/>
                <a:gd name="T8" fmla="*/ 271 w 271"/>
                <a:gd name="T9" fmla="*/ 1 h 1"/>
              </a:gdLst>
              <a:ahLst/>
              <a:cxnLst>
                <a:cxn ang="T4">
                  <a:pos x="T0" y="T1"/>
                </a:cxn>
                <a:cxn ang="T5">
                  <a:pos x="T2" y="T3"/>
                </a:cxn>
              </a:cxnLst>
              <a:rect l="T6" t="T7" r="T8" b="T9"/>
              <a:pathLst>
                <a:path w="271" h="1">
                  <a:moveTo>
                    <a:pt x="270" y="0"/>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2" name="Freeform 18"/>
            <p:cNvSpPr>
              <a:spLocks/>
            </p:cNvSpPr>
            <p:nvPr/>
          </p:nvSpPr>
          <p:spPr bwMode="auto">
            <a:xfrm>
              <a:off x="2274" y="2213"/>
              <a:ext cx="343" cy="481"/>
            </a:xfrm>
            <a:custGeom>
              <a:avLst/>
              <a:gdLst>
                <a:gd name="T0" fmla="*/ 0 w 343"/>
                <a:gd name="T1" fmla="*/ 480 h 481"/>
                <a:gd name="T2" fmla="*/ 0 w 343"/>
                <a:gd name="T3" fmla="*/ 0 h 481"/>
                <a:gd name="T4" fmla="*/ 342 w 343"/>
                <a:gd name="T5" fmla="*/ 0 h 481"/>
                <a:gd name="T6" fmla="*/ 0 60000 65536"/>
                <a:gd name="T7" fmla="*/ 0 60000 65536"/>
                <a:gd name="T8" fmla="*/ 0 60000 65536"/>
                <a:gd name="T9" fmla="*/ 0 w 343"/>
                <a:gd name="T10" fmla="*/ 0 h 481"/>
                <a:gd name="T11" fmla="*/ 343 w 343"/>
                <a:gd name="T12" fmla="*/ 481 h 481"/>
              </a:gdLst>
              <a:ahLst/>
              <a:cxnLst>
                <a:cxn ang="T6">
                  <a:pos x="T0" y="T1"/>
                </a:cxn>
                <a:cxn ang="T7">
                  <a:pos x="T2" y="T3"/>
                </a:cxn>
                <a:cxn ang="T8">
                  <a:pos x="T4" y="T5"/>
                </a:cxn>
              </a:cxnLst>
              <a:rect l="T9" t="T10" r="T11" b="T12"/>
              <a:pathLst>
                <a:path w="343" h="481">
                  <a:moveTo>
                    <a:pt x="0" y="480"/>
                  </a:moveTo>
                  <a:lnTo>
                    <a:pt x="0" y="0"/>
                  </a:lnTo>
                  <a:lnTo>
                    <a:pt x="342"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3" name="Freeform 19"/>
            <p:cNvSpPr>
              <a:spLocks/>
            </p:cNvSpPr>
            <p:nvPr/>
          </p:nvSpPr>
          <p:spPr bwMode="auto">
            <a:xfrm>
              <a:off x="2832" y="2207"/>
              <a:ext cx="433" cy="685"/>
            </a:xfrm>
            <a:custGeom>
              <a:avLst/>
              <a:gdLst>
                <a:gd name="T0" fmla="*/ 432 w 433"/>
                <a:gd name="T1" fmla="*/ 684 h 685"/>
                <a:gd name="T2" fmla="*/ 432 w 433"/>
                <a:gd name="T3" fmla="*/ 0 h 685"/>
                <a:gd name="T4" fmla="*/ 0 w 433"/>
                <a:gd name="T5" fmla="*/ 0 h 685"/>
                <a:gd name="T6" fmla="*/ 0 60000 65536"/>
                <a:gd name="T7" fmla="*/ 0 60000 65536"/>
                <a:gd name="T8" fmla="*/ 0 60000 65536"/>
                <a:gd name="T9" fmla="*/ 0 w 433"/>
                <a:gd name="T10" fmla="*/ 0 h 685"/>
                <a:gd name="T11" fmla="*/ 433 w 433"/>
                <a:gd name="T12" fmla="*/ 685 h 685"/>
              </a:gdLst>
              <a:ahLst/>
              <a:cxnLst>
                <a:cxn ang="T6">
                  <a:pos x="T0" y="T1"/>
                </a:cxn>
                <a:cxn ang="T7">
                  <a:pos x="T2" y="T3"/>
                </a:cxn>
                <a:cxn ang="T8">
                  <a:pos x="T4" y="T5"/>
                </a:cxn>
              </a:cxnLst>
              <a:rect l="T9" t="T10" r="T11" b="T12"/>
              <a:pathLst>
                <a:path w="433" h="685">
                  <a:moveTo>
                    <a:pt x="432" y="684"/>
                  </a:moveTo>
                  <a:lnTo>
                    <a:pt x="432" y="0"/>
                  </a:ln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4" name="Freeform 20"/>
            <p:cNvSpPr>
              <a:spLocks/>
            </p:cNvSpPr>
            <p:nvPr/>
          </p:nvSpPr>
          <p:spPr bwMode="auto">
            <a:xfrm>
              <a:off x="1668" y="2687"/>
              <a:ext cx="259" cy="1"/>
            </a:xfrm>
            <a:custGeom>
              <a:avLst/>
              <a:gdLst>
                <a:gd name="T0" fmla="*/ 258 w 259"/>
                <a:gd name="T1" fmla="*/ 0 h 1"/>
                <a:gd name="T2" fmla="*/ 0 w 259"/>
                <a:gd name="T3" fmla="*/ 0 h 1"/>
                <a:gd name="T4" fmla="*/ 0 60000 65536"/>
                <a:gd name="T5" fmla="*/ 0 60000 65536"/>
                <a:gd name="T6" fmla="*/ 0 w 259"/>
                <a:gd name="T7" fmla="*/ 0 h 1"/>
                <a:gd name="T8" fmla="*/ 259 w 259"/>
                <a:gd name="T9" fmla="*/ 1 h 1"/>
              </a:gdLst>
              <a:ahLst/>
              <a:cxnLst>
                <a:cxn ang="T4">
                  <a:pos x="T0" y="T1"/>
                </a:cxn>
                <a:cxn ang="T5">
                  <a:pos x="T2" y="T3"/>
                </a:cxn>
              </a:cxnLst>
              <a:rect l="T6" t="T7" r="T8" b="T9"/>
              <a:pathLst>
                <a:path w="259" h="1">
                  <a:moveTo>
                    <a:pt x="258" y="0"/>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5" name="Freeform 21"/>
            <p:cNvSpPr>
              <a:spLocks/>
            </p:cNvSpPr>
            <p:nvPr/>
          </p:nvSpPr>
          <p:spPr bwMode="auto">
            <a:xfrm>
              <a:off x="3570" y="2885"/>
              <a:ext cx="265" cy="1"/>
            </a:xfrm>
            <a:custGeom>
              <a:avLst/>
              <a:gdLst>
                <a:gd name="T0" fmla="*/ 0 w 265"/>
                <a:gd name="T1" fmla="*/ 0 h 1"/>
                <a:gd name="T2" fmla="*/ 264 w 265"/>
                <a:gd name="T3" fmla="*/ 0 h 1"/>
                <a:gd name="T4" fmla="*/ 0 60000 65536"/>
                <a:gd name="T5" fmla="*/ 0 60000 65536"/>
                <a:gd name="T6" fmla="*/ 0 w 265"/>
                <a:gd name="T7" fmla="*/ 0 h 1"/>
                <a:gd name="T8" fmla="*/ 265 w 265"/>
                <a:gd name="T9" fmla="*/ 1 h 1"/>
              </a:gdLst>
              <a:ahLst/>
              <a:cxnLst>
                <a:cxn ang="T4">
                  <a:pos x="T0" y="T1"/>
                </a:cxn>
                <a:cxn ang="T5">
                  <a:pos x="T2" y="T3"/>
                </a:cxn>
              </a:cxnLst>
              <a:rect l="T6" t="T7" r="T8" b="T9"/>
              <a:pathLst>
                <a:path w="265" h="1">
                  <a:moveTo>
                    <a:pt x="0" y="0"/>
                  </a:moveTo>
                  <a:lnTo>
                    <a:pt x="264"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6" name="Freeform 22"/>
            <p:cNvSpPr>
              <a:spLocks/>
            </p:cNvSpPr>
            <p:nvPr/>
          </p:nvSpPr>
          <p:spPr bwMode="auto">
            <a:xfrm>
              <a:off x="2112" y="3101"/>
              <a:ext cx="313" cy="253"/>
            </a:xfrm>
            <a:custGeom>
              <a:avLst/>
              <a:gdLst>
                <a:gd name="T0" fmla="*/ 312 w 313"/>
                <a:gd name="T1" fmla="*/ 0 h 253"/>
                <a:gd name="T2" fmla="*/ 0 w 313"/>
                <a:gd name="T3" fmla="*/ 0 h 253"/>
                <a:gd name="T4" fmla="*/ 0 w 313"/>
                <a:gd name="T5" fmla="*/ 252 h 253"/>
                <a:gd name="T6" fmla="*/ 0 60000 65536"/>
                <a:gd name="T7" fmla="*/ 0 60000 65536"/>
                <a:gd name="T8" fmla="*/ 0 60000 65536"/>
                <a:gd name="T9" fmla="*/ 0 w 313"/>
                <a:gd name="T10" fmla="*/ 0 h 253"/>
                <a:gd name="T11" fmla="*/ 313 w 313"/>
                <a:gd name="T12" fmla="*/ 253 h 253"/>
              </a:gdLst>
              <a:ahLst/>
              <a:cxnLst>
                <a:cxn ang="T6">
                  <a:pos x="T0" y="T1"/>
                </a:cxn>
                <a:cxn ang="T7">
                  <a:pos x="T2" y="T3"/>
                </a:cxn>
                <a:cxn ang="T8">
                  <a:pos x="T4" y="T5"/>
                </a:cxn>
              </a:cxnLst>
              <a:rect l="T9" t="T10" r="T11" b="T12"/>
              <a:pathLst>
                <a:path w="313" h="253">
                  <a:moveTo>
                    <a:pt x="312" y="0"/>
                  </a:moveTo>
                  <a:lnTo>
                    <a:pt x="0" y="0"/>
                  </a:lnTo>
                  <a:lnTo>
                    <a:pt x="0" y="252"/>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07" name="Oval 23"/>
            <p:cNvSpPr>
              <a:spLocks noChangeArrowheads="1"/>
            </p:cNvSpPr>
            <p:nvPr/>
          </p:nvSpPr>
          <p:spPr bwMode="auto">
            <a:xfrm>
              <a:off x="1592" y="2659"/>
              <a:ext cx="62" cy="50"/>
            </a:xfrm>
            <a:prstGeom prst="ellipse">
              <a:avLst/>
            </a:prstGeom>
            <a:noFill/>
            <a:ln w="25400">
              <a:solidFill>
                <a:schemeClr val="tx1"/>
              </a:solidFill>
              <a:round/>
              <a:headEnd/>
              <a:tailEnd/>
            </a:ln>
          </p:spPr>
          <p:txBody>
            <a:bodyPr wrap="none" anchor="ctr"/>
            <a:lstStyle/>
            <a:p>
              <a:pPr eaLnBrk="0" hangingPunct="0"/>
              <a:endParaRPr lang="en-US" altLang="zh-CN"/>
            </a:p>
          </p:txBody>
        </p:sp>
        <p:sp>
          <p:nvSpPr>
            <p:cNvPr id="114708" name="Rectangle 24"/>
            <p:cNvSpPr>
              <a:spLocks noChangeArrowheads="1"/>
            </p:cNvSpPr>
            <p:nvPr/>
          </p:nvSpPr>
          <p:spPr bwMode="auto">
            <a:xfrm>
              <a:off x="1906" y="2388"/>
              <a:ext cx="277" cy="229"/>
            </a:xfrm>
            <a:prstGeom prst="rect">
              <a:avLst/>
            </a:prstGeom>
            <a:noFill/>
            <a:ln w="25400">
              <a:noFill/>
              <a:miter lim="800000"/>
              <a:headEnd/>
              <a:tailEnd/>
            </a:ln>
          </p:spPr>
          <p:txBody>
            <a:bodyPr wrap="none" lIns="90488" tIns="44450" rIns="90488" bIns="44450">
              <a:spAutoFit/>
            </a:bodyPr>
            <a:lstStyle/>
            <a:p>
              <a:pPr eaLnBrk="0" hangingPunct="0"/>
              <a:r>
                <a:rPr lang="en-US" altLang="zh-CN"/>
                <a:t>R</a:t>
              </a:r>
              <a:r>
                <a:rPr lang="en-US" altLang="zh-CN" baseline="-25000"/>
                <a:t>g</a:t>
              </a:r>
            </a:p>
          </p:txBody>
        </p:sp>
        <p:sp>
          <p:nvSpPr>
            <p:cNvPr id="114709" name="Rectangle 25"/>
            <p:cNvSpPr>
              <a:spLocks noChangeArrowheads="1"/>
            </p:cNvSpPr>
            <p:nvPr/>
          </p:nvSpPr>
          <p:spPr bwMode="auto">
            <a:xfrm>
              <a:off x="3340" y="2598"/>
              <a:ext cx="293" cy="229"/>
            </a:xfrm>
            <a:prstGeom prst="rect">
              <a:avLst/>
            </a:prstGeom>
            <a:noFill/>
            <a:ln w="25400">
              <a:noFill/>
              <a:miter lim="800000"/>
              <a:headEnd/>
              <a:tailEnd/>
            </a:ln>
          </p:spPr>
          <p:txBody>
            <a:bodyPr wrap="none" lIns="90488" tIns="44450" rIns="90488" bIns="44450">
              <a:spAutoFit/>
            </a:bodyPr>
            <a:lstStyle/>
            <a:p>
              <a:pPr eaLnBrk="0" hangingPunct="0"/>
              <a:r>
                <a:rPr lang="en-US" altLang="zh-CN"/>
                <a:t>R</a:t>
              </a:r>
              <a:r>
                <a:rPr lang="en-US" altLang="zh-CN" baseline="-25000"/>
                <a:t>O</a:t>
              </a:r>
            </a:p>
          </p:txBody>
        </p:sp>
        <p:sp>
          <p:nvSpPr>
            <p:cNvPr id="114710" name="Line 26"/>
            <p:cNvSpPr>
              <a:spLocks noChangeShapeType="1"/>
            </p:cNvSpPr>
            <p:nvPr/>
          </p:nvSpPr>
          <p:spPr bwMode="auto">
            <a:xfrm flipV="1">
              <a:off x="1869" y="2771"/>
              <a:ext cx="365" cy="193"/>
            </a:xfrm>
            <a:prstGeom prst="line">
              <a:avLst/>
            </a:prstGeom>
            <a:noFill/>
            <a:ln w="9525">
              <a:solidFill>
                <a:schemeClr val="hlink"/>
              </a:solidFill>
              <a:round/>
              <a:headEnd/>
              <a:tailEnd type="triangle" w="med" len="med"/>
            </a:ln>
          </p:spPr>
          <p:txBody>
            <a:bodyPr/>
            <a:lstStyle/>
            <a:p>
              <a:endParaRPr lang="zh-CN" altLang="en-US"/>
            </a:p>
          </p:txBody>
        </p:sp>
        <p:sp>
          <p:nvSpPr>
            <p:cNvPr id="114711" name="Text Box 27"/>
            <p:cNvSpPr txBox="1">
              <a:spLocks noChangeArrowheads="1"/>
            </p:cNvSpPr>
            <p:nvPr/>
          </p:nvSpPr>
          <p:spPr bwMode="auto">
            <a:xfrm>
              <a:off x="2137" y="3600"/>
              <a:ext cx="525" cy="231"/>
            </a:xfrm>
            <a:prstGeom prst="rect">
              <a:avLst/>
            </a:prstGeom>
            <a:noFill/>
            <a:ln w="9525" algn="ctr">
              <a:noFill/>
              <a:miter lim="800000"/>
              <a:headEnd/>
              <a:tailEnd/>
            </a:ln>
          </p:spPr>
          <p:txBody>
            <a:bodyPr wrap="none">
              <a:spAutoFit/>
            </a:bodyPr>
            <a:lstStyle/>
            <a:p>
              <a:pPr eaLnBrk="0" hangingPunct="0"/>
              <a:r>
                <a:rPr lang="en-US" altLang="zh-CN">
                  <a:solidFill>
                    <a:schemeClr val="hlink"/>
                  </a:solidFill>
                </a:rPr>
                <a:t>V</a:t>
              </a:r>
              <a:r>
                <a:rPr lang="en-US" altLang="zh-CN" baseline="-25000">
                  <a:solidFill>
                    <a:schemeClr val="hlink"/>
                  </a:solidFill>
                </a:rPr>
                <a:t>non-inv</a:t>
              </a:r>
            </a:p>
          </p:txBody>
        </p:sp>
        <p:sp>
          <p:nvSpPr>
            <p:cNvPr id="114712" name="Line 28"/>
            <p:cNvSpPr>
              <a:spLocks noChangeShapeType="1"/>
            </p:cNvSpPr>
            <p:nvPr/>
          </p:nvSpPr>
          <p:spPr bwMode="auto">
            <a:xfrm flipH="1" flipV="1">
              <a:off x="2285" y="3142"/>
              <a:ext cx="19" cy="442"/>
            </a:xfrm>
            <a:prstGeom prst="line">
              <a:avLst/>
            </a:prstGeom>
            <a:noFill/>
            <a:ln w="9525">
              <a:solidFill>
                <a:schemeClr val="hlink"/>
              </a:solidFill>
              <a:round/>
              <a:headEnd/>
              <a:tailEnd type="triangle" w="med" len="med"/>
            </a:ln>
          </p:spPr>
          <p:txBody>
            <a:bodyPr/>
            <a:lstStyle/>
            <a:p>
              <a:endParaRPr lang="zh-CN" altLang="en-US"/>
            </a:p>
          </p:txBody>
        </p:sp>
        <p:sp>
          <p:nvSpPr>
            <p:cNvPr id="114713" name="Text Box 29"/>
            <p:cNvSpPr txBox="1">
              <a:spLocks noChangeArrowheads="1"/>
            </p:cNvSpPr>
            <p:nvPr/>
          </p:nvSpPr>
          <p:spPr bwMode="auto">
            <a:xfrm>
              <a:off x="1598" y="2897"/>
              <a:ext cx="334" cy="231"/>
            </a:xfrm>
            <a:prstGeom prst="rect">
              <a:avLst/>
            </a:prstGeom>
            <a:noFill/>
            <a:ln w="9525" algn="ctr">
              <a:noFill/>
              <a:miter lim="800000"/>
              <a:headEnd/>
              <a:tailEnd/>
            </a:ln>
          </p:spPr>
          <p:txBody>
            <a:bodyPr wrap="none">
              <a:spAutoFit/>
            </a:bodyPr>
            <a:lstStyle/>
            <a:p>
              <a:pPr eaLnBrk="0" hangingPunct="0"/>
              <a:r>
                <a:rPr lang="en-US" altLang="zh-CN">
                  <a:solidFill>
                    <a:schemeClr val="hlink"/>
                  </a:solidFill>
                </a:rPr>
                <a:t>V</a:t>
              </a:r>
              <a:r>
                <a:rPr lang="en-US" altLang="zh-CN" baseline="-25000">
                  <a:solidFill>
                    <a:schemeClr val="hlink"/>
                  </a:solidFill>
                </a:rPr>
                <a:t>inv</a:t>
              </a:r>
            </a:p>
          </p:txBody>
        </p:sp>
        <p:sp>
          <p:nvSpPr>
            <p:cNvPr id="114714" name="Freeform 30"/>
            <p:cNvSpPr>
              <a:spLocks/>
            </p:cNvSpPr>
            <p:nvPr/>
          </p:nvSpPr>
          <p:spPr bwMode="auto">
            <a:xfrm flipH="1">
              <a:off x="2732" y="2556"/>
              <a:ext cx="31" cy="150"/>
            </a:xfrm>
            <a:custGeom>
              <a:avLst/>
              <a:gdLst>
                <a:gd name="T0" fmla="*/ 0 w 1"/>
                <a:gd name="T1" fmla="*/ 642 h 643"/>
                <a:gd name="T2" fmla="*/ 0 w 1"/>
                <a:gd name="T3" fmla="*/ 0 h 643"/>
                <a:gd name="T4" fmla="*/ 0 60000 65536"/>
                <a:gd name="T5" fmla="*/ 0 60000 65536"/>
                <a:gd name="T6" fmla="*/ 0 w 1"/>
                <a:gd name="T7" fmla="*/ 0 h 643"/>
                <a:gd name="T8" fmla="*/ 1 w 1"/>
                <a:gd name="T9" fmla="*/ 643 h 643"/>
              </a:gdLst>
              <a:ahLst/>
              <a:cxnLst>
                <a:cxn ang="T4">
                  <a:pos x="T0" y="T1"/>
                </a:cxn>
                <a:cxn ang="T5">
                  <a:pos x="T2" y="T3"/>
                </a:cxn>
              </a:cxnLst>
              <a:rect l="T6" t="T7" r="T8" b="T9"/>
              <a:pathLst>
                <a:path w="1" h="643">
                  <a:moveTo>
                    <a:pt x="0" y="642"/>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15" name="Oval 31"/>
            <p:cNvSpPr>
              <a:spLocks noChangeArrowheads="1"/>
            </p:cNvSpPr>
            <p:nvPr/>
          </p:nvSpPr>
          <p:spPr bwMode="auto">
            <a:xfrm>
              <a:off x="2747" y="2516"/>
              <a:ext cx="29" cy="29"/>
            </a:xfrm>
            <a:prstGeom prst="ellipse">
              <a:avLst/>
            </a:prstGeom>
            <a:solidFill>
              <a:schemeClr val="bg1"/>
            </a:solidFill>
            <a:ln w="25400">
              <a:solidFill>
                <a:schemeClr val="tx1"/>
              </a:solidFill>
              <a:round/>
              <a:headEnd/>
              <a:tailEnd/>
            </a:ln>
          </p:spPr>
          <p:txBody>
            <a:bodyPr wrap="none" anchor="ctr"/>
            <a:lstStyle/>
            <a:p>
              <a:pPr eaLnBrk="0" hangingPunct="0"/>
              <a:endParaRPr lang="en-US" altLang="zh-CN"/>
            </a:p>
          </p:txBody>
        </p:sp>
        <p:sp>
          <p:nvSpPr>
            <p:cNvPr id="114716" name="Rectangle 32"/>
            <p:cNvSpPr>
              <a:spLocks noChangeArrowheads="1"/>
            </p:cNvSpPr>
            <p:nvPr/>
          </p:nvSpPr>
          <p:spPr bwMode="auto">
            <a:xfrm>
              <a:off x="2640" y="2322"/>
              <a:ext cx="270" cy="210"/>
            </a:xfrm>
            <a:prstGeom prst="rect">
              <a:avLst/>
            </a:prstGeom>
            <a:noFill/>
            <a:ln w="12700">
              <a:noFill/>
              <a:miter lim="800000"/>
              <a:headEnd/>
              <a:tailEnd/>
            </a:ln>
          </p:spPr>
          <p:txBody>
            <a:bodyPr wrap="none" lIns="90488" tIns="44450" rIns="90488" bIns="44450">
              <a:spAutoFit/>
            </a:bodyPr>
            <a:lstStyle/>
            <a:p>
              <a:pPr eaLnBrk="0" hangingPunct="0"/>
              <a:r>
                <a:rPr lang="en-US" altLang="zh-CN"/>
                <a:t>5V</a:t>
              </a:r>
            </a:p>
          </p:txBody>
        </p:sp>
        <p:sp>
          <p:nvSpPr>
            <p:cNvPr id="114717" name="Freeform 33"/>
            <p:cNvSpPr>
              <a:spLocks/>
            </p:cNvSpPr>
            <p:nvPr/>
          </p:nvSpPr>
          <p:spPr bwMode="auto">
            <a:xfrm flipH="1">
              <a:off x="2727" y="3079"/>
              <a:ext cx="31" cy="150"/>
            </a:xfrm>
            <a:custGeom>
              <a:avLst/>
              <a:gdLst>
                <a:gd name="T0" fmla="*/ 0 w 1"/>
                <a:gd name="T1" fmla="*/ 642 h 643"/>
                <a:gd name="T2" fmla="*/ 0 w 1"/>
                <a:gd name="T3" fmla="*/ 0 h 643"/>
                <a:gd name="T4" fmla="*/ 0 60000 65536"/>
                <a:gd name="T5" fmla="*/ 0 60000 65536"/>
                <a:gd name="T6" fmla="*/ 0 w 1"/>
                <a:gd name="T7" fmla="*/ 0 h 643"/>
                <a:gd name="T8" fmla="*/ 1 w 1"/>
                <a:gd name="T9" fmla="*/ 643 h 643"/>
              </a:gdLst>
              <a:ahLst/>
              <a:cxnLst>
                <a:cxn ang="T4">
                  <a:pos x="T0" y="T1"/>
                </a:cxn>
                <a:cxn ang="T5">
                  <a:pos x="T2" y="T3"/>
                </a:cxn>
              </a:cxnLst>
              <a:rect l="T6" t="T7" r="T8" b="T9"/>
              <a:pathLst>
                <a:path w="1" h="643">
                  <a:moveTo>
                    <a:pt x="0" y="642"/>
                  </a:moveTo>
                  <a:lnTo>
                    <a:pt x="0" y="0"/>
                  </a:lnTo>
                </a:path>
              </a:pathLst>
            </a:custGeom>
            <a:noFill/>
            <a:ln w="25400" cap="rnd" cmpd="sng">
              <a:solidFill>
                <a:schemeClr val="tx1"/>
              </a:solidFill>
              <a:prstDash val="solid"/>
              <a:round/>
              <a:headEnd type="none" w="med" len="med"/>
              <a:tailEnd type="none" w="med" len="med"/>
            </a:ln>
          </p:spPr>
          <p:txBody>
            <a:bodyPr/>
            <a:lstStyle/>
            <a:p>
              <a:endParaRPr lang="zh-CN" altLang="en-US"/>
            </a:p>
          </p:txBody>
        </p:sp>
        <p:sp>
          <p:nvSpPr>
            <p:cNvPr id="114718" name="Oval 34"/>
            <p:cNvSpPr>
              <a:spLocks noChangeArrowheads="1"/>
            </p:cNvSpPr>
            <p:nvPr/>
          </p:nvSpPr>
          <p:spPr bwMode="auto">
            <a:xfrm>
              <a:off x="2742" y="3236"/>
              <a:ext cx="29" cy="29"/>
            </a:xfrm>
            <a:prstGeom prst="ellipse">
              <a:avLst/>
            </a:prstGeom>
            <a:solidFill>
              <a:schemeClr val="bg1"/>
            </a:solidFill>
            <a:ln w="25400">
              <a:solidFill>
                <a:schemeClr val="tx1"/>
              </a:solidFill>
              <a:round/>
              <a:headEnd/>
              <a:tailEnd/>
            </a:ln>
          </p:spPr>
          <p:txBody>
            <a:bodyPr wrap="none" anchor="ctr"/>
            <a:lstStyle/>
            <a:p>
              <a:pPr eaLnBrk="0" hangingPunct="0"/>
              <a:endParaRPr lang="en-US" altLang="zh-CN"/>
            </a:p>
          </p:txBody>
        </p:sp>
        <p:sp>
          <p:nvSpPr>
            <p:cNvPr id="114719" name="Rectangle 35"/>
            <p:cNvSpPr>
              <a:spLocks noChangeArrowheads="1"/>
            </p:cNvSpPr>
            <p:nvPr/>
          </p:nvSpPr>
          <p:spPr bwMode="auto">
            <a:xfrm>
              <a:off x="2599" y="3258"/>
              <a:ext cx="313" cy="210"/>
            </a:xfrm>
            <a:prstGeom prst="rect">
              <a:avLst/>
            </a:prstGeom>
            <a:noFill/>
            <a:ln w="12700">
              <a:noFill/>
              <a:miter lim="800000"/>
              <a:headEnd/>
              <a:tailEnd/>
            </a:ln>
          </p:spPr>
          <p:txBody>
            <a:bodyPr wrap="none" lIns="90488" tIns="44450" rIns="90488" bIns="44450">
              <a:spAutoFit/>
            </a:bodyPr>
            <a:lstStyle/>
            <a:p>
              <a:pPr eaLnBrk="0" hangingPunct="0"/>
              <a:r>
                <a:rPr lang="en-US" altLang="zh-CN"/>
                <a:t>-5V</a:t>
              </a:r>
            </a:p>
          </p:txBody>
        </p:sp>
        <p:sp>
          <p:nvSpPr>
            <p:cNvPr id="114720" name="Text Box 39"/>
            <p:cNvSpPr txBox="1">
              <a:spLocks noChangeArrowheads="1"/>
            </p:cNvSpPr>
            <p:nvPr/>
          </p:nvSpPr>
          <p:spPr bwMode="auto">
            <a:xfrm>
              <a:off x="1325" y="2532"/>
              <a:ext cx="212" cy="231"/>
            </a:xfrm>
            <a:prstGeom prst="rect">
              <a:avLst/>
            </a:prstGeom>
            <a:noFill/>
            <a:ln w="9525" algn="ctr">
              <a:noFill/>
              <a:miter lim="800000"/>
              <a:headEnd/>
              <a:tailEnd/>
            </a:ln>
          </p:spPr>
          <p:txBody>
            <a:bodyPr wrap="none">
              <a:spAutoFit/>
            </a:bodyPr>
            <a:lstStyle/>
            <a:p>
              <a:pPr eaLnBrk="0" hangingPunct="0"/>
              <a:r>
                <a:rPr lang="en-US" altLang="zh-CN">
                  <a:solidFill>
                    <a:srgbClr val="0000FF"/>
                  </a:solidFill>
                </a:rPr>
                <a:t>V</a:t>
              </a:r>
              <a:endParaRPr lang="en-US" altLang="zh-CN" baseline="-25000">
                <a:solidFill>
                  <a:srgbClr val="0000FF"/>
                </a:solidFill>
              </a:endParaRPr>
            </a:p>
          </p:txBody>
        </p:sp>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zh-CN" smtClean="0">
                <a:ea typeface="宋体" charset="-122"/>
              </a:rPr>
              <a:t>CLC1200</a:t>
            </a:r>
            <a:br>
              <a:rPr lang="en-US" altLang="zh-CN" smtClean="0">
                <a:ea typeface="宋体" charset="-122"/>
              </a:rPr>
            </a:br>
            <a:r>
              <a:rPr lang="en-US" altLang="zh-CN" sz="1800" smtClean="0">
                <a:ea typeface="宋体" charset="-122"/>
              </a:rPr>
              <a:t>Low Cost Instrumentation Amplifier</a:t>
            </a:r>
            <a:endParaRPr lang="en-US" altLang="zh-CN" smtClean="0">
              <a:ea typeface="宋体" charset="-122"/>
            </a:endParaRPr>
          </a:p>
        </p:txBody>
      </p:sp>
      <p:sp>
        <p:nvSpPr>
          <p:cNvPr id="24578" name="Content Placeholder 6"/>
          <p:cNvSpPr>
            <a:spLocks noGrp="1"/>
          </p:cNvSpPr>
          <p:nvPr>
            <p:ph idx="1"/>
          </p:nvPr>
        </p:nvSpPr>
        <p:spPr>
          <a:xfrm>
            <a:off x="304800" y="1025525"/>
            <a:ext cx="4146550" cy="2405063"/>
          </a:xfrm>
        </p:spPr>
        <p:txBody>
          <a:bodyPr/>
          <a:lstStyle/>
          <a:p>
            <a:pPr>
              <a:buFont typeface="Wingdings" pitchFamily="2" charset="2"/>
              <a:buNone/>
            </a:pPr>
            <a:r>
              <a:rPr altLang="zh-CN" sz="1400" u="sng" smtClean="0">
                <a:ea typeface="宋体" charset="-122"/>
              </a:rPr>
              <a:t>Key Features</a:t>
            </a:r>
          </a:p>
          <a:p>
            <a:r>
              <a:rPr altLang="zh-CN" sz="1200" smtClean="0">
                <a:solidFill>
                  <a:srgbClr val="FF0000"/>
                </a:solidFill>
                <a:ea typeface="宋体" charset="-122"/>
              </a:rPr>
              <a:t>Direct Replacement for AD620A</a:t>
            </a:r>
          </a:p>
          <a:p>
            <a:r>
              <a:rPr altLang="zh-CN" sz="1200" smtClean="0">
                <a:ea typeface="宋体" charset="-122"/>
              </a:rPr>
              <a:t>Wide gain range ( 1 to 10,000) set by one external resistor</a:t>
            </a:r>
          </a:p>
          <a:p>
            <a:r>
              <a:rPr altLang="zh-CN" sz="1200" smtClean="0">
                <a:ea typeface="宋体" charset="-122"/>
              </a:rPr>
              <a:t>Wide Supply Range ±2.3V to ±18V </a:t>
            </a:r>
          </a:p>
          <a:p>
            <a:r>
              <a:rPr altLang="zh-CN" sz="1200" smtClean="0">
                <a:ea typeface="宋体" charset="-122"/>
              </a:rPr>
              <a:t>125µV Max Input Offset Voltage</a:t>
            </a:r>
          </a:p>
          <a:p>
            <a:r>
              <a:rPr altLang="zh-CN" sz="1200" smtClean="0">
                <a:ea typeface="宋体" charset="-122"/>
              </a:rPr>
              <a:t>Low Power 1.3mA Supply Current</a:t>
            </a:r>
          </a:p>
          <a:p>
            <a:r>
              <a:rPr altLang="zh-CN" sz="1200" smtClean="0">
                <a:ea typeface="宋体" charset="-122"/>
              </a:rPr>
              <a:t>9nV/√Hz Input Voltage Noise</a:t>
            </a:r>
          </a:p>
          <a:p>
            <a:r>
              <a:rPr altLang="zh-CN" sz="1200" smtClean="0">
                <a:ea typeface="宋体" charset="-122"/>
              </a:rPr>
              <a:t>Available in 8-lead DIP and SOIC Packages</a:t>
            </a:r>
          </a:p>
        </p:txBody>
      </p:sp>
      <p:sp>
        <p:nvSpPr>
          <p:cNvPr id="24579" name="Content Placeholder 9"/>
          <p:cNvSpPr>
            <a:spLocks noGrp="1"/>
          </p:cNvSpPr>
          <p:nvPr>
            <p:ph idx="11"/>
          </p:nvPr>
        </p:nvSpPr>
        <p:spPr>
          <a:xfrm>
            <a:off x="4678363" y="3544888"/>
            <a:ext cx="4146550" cy="2787650"/>
          </a:xfrm>
        </p:spPr>
        <p:txBody>
          <a:bodyPr/>
          <a:lstStyle/>
          <a:p>
            <a:pPr>
              <a:buFont typeface="Wingdings" pitchFamily="2" charset="2"/>
              <a:buNone/>
            </a:pPr>
            <a:r>
              <a:rPr altLang="zh-CN" sz="1400" u="sng" smtClean="0">
                <a:ea typeface="宋体" charset="-122"/>
              </a:rPr>
              <a:t>Why We Will Win</a:t>
            </a:r>
          </a:p>
          <a:p>
            <a:r>
              <a:rPr altLang="zh-CN" sz="1400" smtClean="0">
                <a:ea typeface="宋体" charset="-122"/>
              </a:rPr>
              <a:t>Industrial, Instrumentation</a:t>
            </a:r>
          </a:p>
          <a:p>
            <a:pPr lvl="1"/>
            <a:r>
              <a:rPr lang="en-US" altLang="zh-CN" smtClean="0">
                <a:ea typeface="宋体" charset="-122"/>
              </a:rPr>
              <a:t>Low Offset Voltage and High CMRR offer exceptional accuracy</a:t>
            </a:r>
          </a:p>
          <a:p>
            <a:pPr lvl="1"/>
            <a:r>
              <a:rPr lang="en-US" altLang="zh-CN" smtClean="0">
                <a:ea typeface="宋体" charset="-122"/>
              </a:rPr>
              <a:t>Low Noise </a:t>
            </a:r>
          </a:p>
          <a:p>
            <a:pPr lvl="1"/>
            <a:r>
              <a:rPr lang="en-US" altLang="zh-CN" smtClean="0">
                <a:ea typeface="宋体" charset="-122"/>
              </a:rPr>
              <a:t>Low Cost</a:t>
            </a:r>
          </a:p>
          <a:p>
            <a:r>
              <a:rPr altLang="zh-CN" sz="1400" smtClean="0">
                <a:ea typeface="宋体" charset="-122"/>
              </a:rPr>
              <a:t>Medical</a:t>
            </a:r>
          </a:p>
          <a:p>
            <a:pPr lvl="1"/>
            <a:r>
              <a:rPr lang="en-US" altLang="zh-CN" smtClean="0">
                <a:ea typeface="宋体" charset="-122"/>
              </a:rPr>
              <a:t>Low Noise</a:t>
            </a:r>
          </a:p>
          <a:p>
            <a:pPr lvl="1"/>
            <a:r>
              <a:rPr lang="en-US" altLang="zh-CN" smtClean="0">
                <a:ea typeface="宋体" charset="-122"/>
              </a:rPr>
              <a:t>Low Cost</a:t>
            </a:r>
          </a:p>
          <a:p>
            <a:pPr lvl="1"/>
            <a:endParaRPr lang="en-US" altLang="zh-CN" smtClean="0">
              <a:ea typeface="宋体" charset="-122"/>
            </a:endParaRPr>
          </a:p>
          <a:p>
            <a:pPr lvl="1">
              <a:buFont typeface="Wingdings" pitchFamily="2" charset="2"/>
              <a:buNone/>
            </a:pPr>
            <a:endParaRPr lang="en-US" altLang="zh-CN" smtClean="0">
              <a:ea typeface="宋体" charset="-122"/>
            </a:endParaRPr>
          </a:p>
        </p:txBody>
      </p:sp>
      <p:sp>
        <p:nvSpPr>
          <p:cNvPr id="11" name="Rounded Rectangle 10"/>
          <p:cNvSpPr/>
          <p:nvPr/>
        </p:nvSpPr>
        <p:spPr bwMode="auto">
          <a:xfrm>
            <a:off x="7323815" y="103512"/>
            <a:ext cx="1647644" cy="267419"/>
          </a:xfrm>
          <a:prstGeom prst="roundRect">
            <a:avLst/>
          </a:prstGeom>
          <a:solidFill>
            <a:srgbClr val="FF9900"/>
          </a:solidFill>
          <a:ln w="9525" cap="flat" cmpd="sng" algn="ctr">
            <a:solidFill>
              <a:srgbClr val="FF9900"/>
            </a:solidFill>
            <a:prstDash val="solid"/>
            <a:round/>
            <a:headEnd type="none" w="med" len="med"/>
            <a:tailEnd type="none" w="med" len="med"/>
          </a:ln>
          <a:effectLst/>
          <a:scene3d>
            <a:camera prst="orthographicFront"/>
            <a:lightRig rig="threePt" dir="t"/>
          </a:scene3d>
          <a:sp3d>
            <a:bevelT/>
          </a:sp3d>
        </p:spPr>
        <p:txBody>
          <a:bodyPr lIns="0" tIns="0" rIns="0" bIns="0" anchor="ctr"/>
          <a:lstStyle/>
          <a:p>
            <a:pPr algn="ctr" eaLnBrk="0" hangingPunct="0">
              <a:defRPr/>
            </a:pPr>
            <a:r>
              <a:rPr lang="en-US" sz="1200" dirty="0">
                <a:solidFill>
                  <a:schemeClr val="bg1"/>
                </a:solidFill>
                <a:ea typeface="+mn-ea"/>
              </a:rPr>
              <a:t>Available NOW!!</a:t>
            </a:r>
          </a:p>
        </p:txBody>
      </p:sp>
      <p:sp>
        <p:nvSpPr>
          <p:cNvPr id="15"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400" b="0" kern="0" dirty="0">
                <a:solidFill>
                  <a:srgbClr val="000099"/>
                </a:solidFill>
                <a:latin typeface="+mn-lt"/>
                <a:ea typeface="+mn-ea"/>
              </a:rPr>
              <a:t>Industrial, Instrumentation</a:t>
            </a:r>
            <a:endParaRPr lang="en-US" sz="1200" b="0" kern="0" dirty="0">
              <a:solidFill>
                <a:srgbClr val="000000"/>
              </a:solidFill>
              <a:latin typeface="+mn-lt"/>
              <a:ea typeface="+mn-ea"/>
            </a:endParaRP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Bridge Amplifier</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Weigh Scales</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Sensor/Transducer Interface</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ATE</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Process Control Systems</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latin typeface="+mn-lt"/>
                <a:ea typeface="+mn-ea"/>
              </a:rPr>
              <a:t>Strain Gauge Amplifier</a:t>
            </a:r>
          </a:p>
          <a:p>
            <a:pPr marL="171450" indent="-171450" eaLnBrk="0" hangingPunct="0">
              <a:spcBef>
                <a:spcPct val="20000"/>
              </a:spcBef>
              <a:buClr>
                <a:srgbClr val="FF0000"/>
              </a:buClr>
              <a:buFontTx/>
              <a:buChar char="•"/>
              <a:defRPr/>
            </a:pPr>
            <a:r>
              <a:rPr lang="en-US" sz="1400" b="0" kern="0" dirty="0">
                <a:solidFill>
                  <a:srgbClr val="000099"/>
                </a:solidFill>
                <a:ea typeface="+mn-ea"/>
              </a:rPr>
              <a:t>Medical</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ea typeface="+mn-ea"/>
              </a:rPr>
              <a:t>ECG and Medical Instrumentation</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ea typeface="+mn-ea"/>
              </a:rPr>
              <a:t>MRI (Medical Resonance Imaging)</a:t>
            </a:r>
          </a:p>
          <a:p>
            <a:pPr marL="401638" lvl="1" indent="-171450" eaLnBrk="0" hangingPunct="0">
              <a:spcBef>
                <a:spcPct val="20000"/>
              </a:spcBef>
              <a:buClr>
                <a:srgbClr val="FF0000"/>
              </a:buClr>
              <a:buFont typeface="Wingdings" pitchFamily="2" charset="2"/>
              <a:buChar char="ü"/>
              <a:defRPr/>
            </a:pPr>
            <a:r>
              <a:rPr lang="en-US" sz="1100" b="0" dirty="0">
                <a:solidFill>
                  <a:srgbClr val="000000"/>
                </a:solidFill>
                <a:ea typeface="+mn-ea"/>
              </a:rPr>
              <a:t>Patient Monitors</a:t>
            </a:r>
          </a:p>
          <a:p>
            <a:pPr marL="401638" lvl="1" indent="-171450" eaLnBrk="0" hangingPunct="0">
              <a:spcBef>
                <a:spcPct val="20000"/>
              </a:spcBef>
              <a:buClr>
                <a:srgbClr val="FF0000"/>
              </a:buClr>
              <a:buFont typeface="Wingdings" pitchFamily="2" charset="2"/>
              <a:buChar char="ü"/>
              <a:defRPr/>
            </a:pPr>
            <a:endParaRPr lang="en-US" sz="1100" b="0" dirty="0">
              <a:solidFill>
                <a:srgbClr val="000000"/>
              </a:solidFill>
              <a:ea typeface="+mn-ea"/>
            </a:endParaRPr>
          </a:p>
        </p:txBody>
      </p:sp>
      <p:sp>
        <p:nvSpPr>
          <p:cNvPr id="24584" name="Rectangle 13"/>
          <p:cNvSpPr>
            <a:spLocks noChangeArrowheads="1"/>
          </p:cNvSpPr>
          <p:nvPr/>
        </p:nvSpPr>
        <p:spPr bwMode="auto">
          <a:xfrm>
            <a:off x="6505575" y="2257425"/>
            <a:ext cx="457200" cy="147638"/>
          </a:xfrm>
          <a:prstGeom prst="rect">
            <a:avLst/>
          </a:prstGeom>
          <a:solidFill>
            <a:schemeClr val="bg1"/>
          </a:solidFill>
          <a:ln w="9525" algn="ctr">
            <a:noFill/>
            <a:round/>
            <a:headEnd/>
            <a:tailEnd/>
          </a:ln>
        </p:spPr>
        <p:txBody>
          <a:bodyPr/>
          <a:lstStyle/>
          <a:p>
            <a:pPr eaLnBrk="0" hangingPunct="0"/>
            <a:endParaRPr lang="en-US" altLang="zh-CN"/>
          </a:p>
        </p:txBody>
      </p:sp>
      <p:pic>
        <p:nvPicPr>
          <p:cNvPr id="24585" name="Picture 2"/>
          <p:cNvPicPr>
            <a:picLocks noChangeAspect="1" noChangeArrowheads="1"/>
          </p:cNvPicPr>
          <p:nvPr/>
        </p:nvPicPr>
        <p:blipFill>
          <a:blip r:embed="rId3"/>
          <a:srcRect/>
          <a:stretch>
            <a:fillRect/>
          </a:stretch>
        </p:blipFill>
        <p:spPr bwMode="auto">
          <a:xfrm>
            <a:off x="6916738" y="4806950"/>
            <a:ext cx="1885950" cy="1238250"/>
          </a:xfrm>
          <a:prstGeom prst="rect">
            <a:avLst/>
          </a:prstGeom>
          <a:noFill/>
          <a:ln w="9525">
            <a:noFill/>
            <a:miter lim="800000"/>
            <a:headEnd/>
            <a:tailEnd/>
          </a:ln>
        </p:spPr>
      </p:pic>
      <p:pic>
        <p:nvPicPr>
          <p:cNvPr id="24586" name="Picture 2"/>
          <p:cNvPicPr>
            <a:picLocks noChangeAspect="1" noChangeArrowheads="1"/>
          </p:cNvPicPr>
          <p:nvPr/>
        </p:nvPicPr>
        <p:blipFill>
          <a:blip r:embed="rId4"/>
          <a:srcRect/>
          <a:stretch>
            <a:fillRect/>
          </a:stretch>
        </p:blipFill>
        <p:spPr bwMode="auto">
          <a:xfrm>
            <a:off x="4635500" y="839788"/>
            <a:ext cx="4284663" cy="2282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2544763" y="76200"/>
            <a:ext cx="6370637" cy="598488"/>
          </a:xfrm>
        </p:spPr>
        <p:txBody>
          <a:bodyPr/>
          <a:lstStyle/>
          <a:p>
            <a:r>
              <a:rPr lang="en-US" altLang="zh-CN" smtClean="0">
                <a:ea typeface="宋体" charset="-122"/>
              </a:rPr>
              <a:t>Headroom and Rail-to-Rail</a:t>
            </a:r>
          </a:p>
        </p:txBody>
      </p:sp>
      <p:sp>
        <p:nvSpPr>
          <p:cNvPr id="67589" name="Rectangle 3"/>
          <p:cNvSpPr>
            <a:spLocks noGrp="1" noChangeArrowheads="1"/>
          </p:cNvSpPr>
          <p:nvPr>
            <p:ph idx="1"/>
          </p:nvPr>
        </p:nvSpPr>
        <p:spPr>
          <a:xfrm>
            <a:off x="304800" y="1025525"/>
            <a:ext cx="8534400" cy="5135563"/>
          </a:xfrm>
        </p:spPr>
        <p:txBody>
          <a:bodyPr/>
          <a:lstStyle/>
          <a:p>
            <a:pPr marL="285750" indent="-285750" defTabSz="976313"/>
            <a:r>
              <a:rPr altLang="zh-CN" smtClean="0">
                <a:solidFill>
                  <a:schemeClr val="tx2"/>
                </a:solidFill>
                <a:ea typeface="宋体" charset="-122"/>
              </a:rPr>
              <a:t>What is Rail-to-Rail</a:t>
            </a:r>
          </a:p>
          <a:p>
            <a:pPr marL="685800" lvl="1" indent="-209550" defTabSz="976313"/>
            <a:r>
              <a:rPr lang="en-US" altLang="zh-CN" smtClean="0">
                <a:solidFill>
                  <a:schemeClr val="tx2"/>
                </a:solidFill>
                <a:ea typeface="宋体" charset="-122"/>
              </a:rPr>
              <a:t>Rail-to-rail implies that the common mode input range or output range of an amplifier will extend to (or very close to) the supply rails.</a:t>
            </a:r>
          </a:p>
          <a:p>
            <a:pPr marL="685800" lvl="1" indent="-209550" defTabSz="976313"/>
            <a:r>
              <a:rPr lang="en-US" altLang="zh-CN" smtClean="0">
                <a:solidFill>
                  <a:schemeClr val="tx2"/>
                </a:solidFill>
                <a:ea typeface="宋体" charset="-122"/>
              </a:rPr>
              <a:t>For rail to rail inputs it is possible to design the amplifier to include or exceed the supplies</a:t>
            </a:r>
          </a:p>
          <a:p>
            <a:pPr marL="1600200" lvl="2" defTabSz="976313"/>
            <a:r>
              <a:rPr lang="en-US" altLang="zh-CN" smtClean="0">
                <a:solidFill>
                  <a:schemeClr val="tx2"/>
                </a:solidFill>
                <a:ea typeface="宋体" charset="-122"/>
              </a:rPr>
              <a:t>Necessary for  high side current sense applications or signals that include ground</a:t>
            </a:r>
          </a:p>
        </p:txBody>
      </p:sp>
      <p:sp>
        <p:nvSpPr>
          <p:cNvPr id="67590"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4C01AC5C-B9DB-40B4-BC67-C272F4C9C7EC}" type="slidenum">
              <a:rPr lang="en-US" altLang="zh-CN"/>
              <a:pPr eaLnBrk="0" hangingPunct="0"/>
              <a:t>50</a:t>
            </a:fld>
            <a:endParaRPr lang="en-US" altLang="zh-CN"/>
          </a:p>
        </p:txBody>
      </p:sp>
      <p:graphicFrame>
        <p:nvGraphicFramePr>
          <p:cNvPr id="67587" name="Object 3"/>
          <p:cNvGraphicFramePr>
            <a:graphicFrameLocks noChangeAspect="1"/>
          </p:cNvGraphicFramePr>
          <p:nvPr/>
        </p:nvGraphicFramePr>
        <p:xfrm>
          <a:off x="685800" y="3660775"/>
          <a:ext cx="3248025" cy="2732088"/>
        </p:xfrm>
        <a:graphic>
          <a:graphicData uri="http://schemas.openxmlformats.org/presentationml/2006/ole">
            <p:oleObj spid="_x0000_s67587" name="Bitmap Image" r:id="rId4" imgW="2857899" imgH="2219635" progId="PBrush">
              <p:embed/>
            </p:oleObj>
          </a:graphicData>
        </a:graphic>
      </p:graphicFrame>
      <p:sp>
        <p:nvSpPr>
          <p:cNvPr id="67591" name="Oval 5"/>
          <p:cNvSpPr>
            <a:spLocks noChangeArrowheads="1"/>
          </p:cNvSpPr>
          <p:nvPr/>
        </p:nvSpPr>
        <p:spPr bwMode="auto">
          <a:xfrm>
            <a:off x="2819400" y="3657600"/>
            <a:ext cx="762000" cy="762000"/>
          </a:xfrm>
          <a:prstGeom prst="ellipse">
            <a:avLst/>
          </a:prstGeom>
          <a:noFill/>
          <a:ln w="9525">
            <a:solidFill>
              <a:schemeClr val="hlink"/>
            </a:solidFill>
            <a:round/>
            <a:headEnd/>
            <a:tailEnd/>
          </a:ln>
        </p:spPr>
        <p:txBody>
          <a:bodyPr wrap="none" anchor="ctr"/>
          <a:lstStyle/>
          <a:p>
            <a:pPr eaLnBrk="0" hangingPunct="0"/>
            <a:endParaRPr lang="en-US" altLang="zh-CN"/>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type="title"/>
          </p:nvPr>
        </p:nvSpPr>
        <p:spPr/>
        <p:txBody>
          <a:bodyPr/>
          <a:lstStyle/>
          <a:p>
            <a:r>
              <a:rPr lang="en-US" altLang="zh-CN" smtClean="0">
                <a:ea typeface="宋体" charset="-122"/>
              </a:rPr>
              <a:t>Headroom and Rail-to-Rail</a:t>
            </a:r>
          </a:p>
        </p:txBody>
      </p:sp>
      <p:sp>
        <p:nvSpPr>
          <p:cNvPr id="119810"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4D201E52-AFA3-4B57-B243-5B9F8403B116}" type="slidenum">
              <a:rPr lang="en-US" altLang="zh-CN"/>
              <a:pPr eaLnBrk="0" hangingPunct="0"/>
              <a:t>51</a:t>
            </a:fld>
            <a:endParaRPr lang="en-US" altLang="zh-CN"/>
          </a:p>
        </p:txBody>
      </p:sp>
      <p:sp>
        <p:nvSpPr>
          <p:cNvPr id="119811" name="Rectangle 4"/>
          <p:cNvSpPr>
            <a:spLocks noGrp="1" noChangeArrowheads="1"/>
          </p:cNvSpPr>
          <p:nvPr>
            <p:ph type="body" idx="4294967295"/>
          </p:nvPr>
        </p:nvSpPr>
        <p:spPr>
          <a:xfrm>
            <a:off x="0" y="1219200"/>
            <a:ext cx="8534400" cy="5181600"/>
          </a:xfrm>
        </p:spPr>
        <p:txBody>
          <a:bodyPr/>
          <a:lstStyle/>
          <a:p>
            <a:r>
              <a:rPr altLang="zh-CN">
                <a:solidFill>
                  <a:schemeClr val="tx2"/>
                </a:solidFill>
                <a:ea typeface="宋体" charset="-122"/>
              </a:rPr>
              <a:t>Why is Rail-to-Rail Performance Important?</a:t>
            </a:r>
          </a:p>
          <a:p>
            <a:pPr lvl="1"/>
            <a:r>
              <a:rPr lang="en-US" altLang="zh-CN" smtClean="0">
                <a:solidFill>
                  <a:schemeClr val="tx2"/>
                </a:solidFill>
                <a:ea typeface="宋体" charset="-122"/>
              </a:rPr>
              <a:t>Dynamic Range</a:t>
            </a:r>
          </a:p>
          <a:p>
            <a:pPr lvl="1"/>
            <a:endParaRPr lang="en-US" altLang="zh-CN" smtClean="0">
              <a:solidFill>
                <a:schemeClr val="tx2"/>
              </a:solidFill>
              <a:ea typeface="宋体" charset="-122"/>
            </a:endParaRPr>
          </a:p>
          <a:p>
            <a:pPr lvl="1"/>
            <a:endParaRPr lang="en-US" altLang="zh-CN" smtClean="0">
              <a:ea typeface="宋体" charset="-122"/>
            </a:endParaRPr>
          </a:p>
          <a:p>
            <a:pPr lvl="1"/>
            <a:endParaRPr lang="en-US" altLang="zh-CN" smtClean="0">
              <a:ea typeface="宋体" charset="-122"/>
            </a:endParaRPr>
          </a:p>
          <a:p>
            <a:pPr lvl="1"/>
            <a:endParaRPr lang="en-US" altLang="zh-CN" smtClean="0">
              <a:ea typeface="宋体" charset="-122"/>
            </a:endParaRPr>
          </a:p>
          <a:p>
            <a:pPr lvl="1"/>
            <a:endParaRPr lang="en-US" altLang="zh-CN" smtClean="0">
              <a:ea typeface="宋体" charset="-122"/>
            </a:endParaRPr>
          </a:p>
          <a:p>
            <a:pPr lvl="1"/>
            <a:endParaRPr lang="en-US" altLang="zh-CN" smtClean="0">
              <a:ea typeface="宋体" charset="-122"/>
            </a:endParaRPr>
          </a:p>
          <a:p>
            <a:pPr lvl="1"/>
            <a:endParaRPr lang="en-US" altLang="zh-CN" smtClean="0">
              <a:ea typeface="宋体" charset="-122"/>
            </a:endParaRPr>
          </a:p>
          <a:p>
            <a:pPr lvl="1"/>
            <a:endParaRPr lang="en-US" altLang="zh-CN" smtClean="0">
              <a:ea typeface="宋体" charset="-122"/>
            </a:endParaRPr>
          </a:p>
          <a:p>
            <a:pPr lvl="1"/>
            <a:endParaRPr lang="en-US" altLang="zh-CN" smtClean="0">
              <a:ea typeface="宋体" charset="-122"/>
            </a:endParaRPr>
          </a:p>
          <a:p>
            <a:pPr lvl="1"/>
            <a:r>
              <a:rPr lang="en-US" altLang="zh-CN" smtClean="0">
                <a:solidFill>
                  <a:schemeClr val="tx2"/>
                </a:solidFill>
                <a:ea typeface="宋体" charset="-122"/>
              </a:rPr>
              <a:t>Power Consumption</a:t>
            </a:r>
          </a:p>
          <a:p>
            <a:pPr lvl="2"/>
            <a:r>
              <a:rPr lang="en-US" altLang="zh-CN" smtClean="0">
                <a:solidFill>
                  <a:schemeClr val="tx2"/>
                </a:solidFill>
                <a:ea typeface="宋体" charset="-122"/>
              </a:rPr>
              <a:t>Power Dissipation = Supply Current x Supply Voltage</a:t>
            </a:r>
          </a:p>
        </p:txBody>
      </p:sp>
      <p:pic>
        <p:nvPicPr>
          <p:cNvPr id="119812" name="Picture 2" descr="sine wave"/>
          <p:cNvPicPr>
            <a:picLocks noChangeAspect="1" noChangeArrowheads="1"/>
          </p:cNvPicPr>
          <p:nvPr/>
        </p:nvPicPr>
        <p:blipFill>
          <a:blip r:embed="rId3"/>
          <a:srcRect/>
          <a:stretch>
            <a:fillRect/>
          </a:stretch>
        </p:blipFill>
        <p:spPr bwMode="auto">
          <a:xfrm>
            <a:off x="0" y="2590800"/>
            <a:ext cx="2743200" cy="2057400"/>
          </a:xfrm>
          <a:prstGeom prst="rect">
            <a:avLst/>
          </a:prstGeom>
          <a:noFill/>
          <a:ln w="9525">
            <a:noFill/>
            <a:miter lim="800000"/>
            <a:headEnd/>
            <a:tailEnd/>
          </a:ln>
        </p:spPr>
      </p:pic>
      <p:sp>
        <p:nvSpPr>
          <p:cNvPr id="119813" name="Line 5"/>
          <p:cNvSpPr>
            <a:spLocks noChangeShapeType="1"/>
          </p:cNvSpPr>
          <p:nvPr/>
        </p:nvSpPr>
        <p:spPr bwMode="auto">
          <a:xfrm>
            <a:off x="533400" y="2514600"/>
            <a:ext cx="1752600" cy="0"/>
          </a:xfrm>
          <a:prstGeom prst="line">
            <a:avLst/>
          </a:prstGeom>
          <a:noFill/>
          <a:ln w="9525">
            <a:solidFill>
              <a:schemeClr val="hlink"/>
            </a:solidFill>
            <a:round/>
            <a:headEnd/>
            <a:tailEnd/>
          </a:ln>
        </p:spPr>
        <p:txBody>
          <a:bodyPr/>
          <a:lstStyle/>
          <a:p>
            <a:endParaRPr lang="zh-CN" altLang="en-US"/>
          </a:p>
        </p:txBody>
      </p:sp>
      <p:sp>
        <p:nvSpPr>
          <p:cNvPr id="119814" name="Line 6"/>
          <p:cNvSpPr>
            <a:spLocks noChangeShapeType="1"/>
          </p:cNvSpPr>
          <p:nvPr/>
        </p:nvSpPr>
        <p:spPr bwMode="auto">
          <a:xfrm>
            <a:off x="533400" y="4648200"/>
            <a:ext cx="1752600" cy="0"/>
          </a:xfrm>
          <a:prstGeom prst="line">
            <a:avLst/>
          </a:prstGeom>
          <a:noFill/>
          <a:ln w="9525">
            <a:solidFill>
              <a:schemeClr val="hlink"/>
            </a:solidFill>
            <a:round/>
            <a:headEnd/>
            <a:tailEnd/>
          </a:ln>
        </p:spPr>
        <p:txBody>
          <a:bodyPr/>
          <a:lstStyle/>
          <a:p>
            <a:endParaRPr lang="zh-CN" altLang="en-US"/>
          </a:p>
        </p:txBody>
      </p:sp>
      <p:sp>
        <p:nvSpPr>
          <p:cNvPr id="119815" name="Text Box 7"/>
          <p:cNvSpPr txBox="1">
            <a:spLocks noChangeArrowheads="1"/>
          </p:cNvSpPr>
          <p:nvPr/>
        </p:nvSpPr>
        <p:spPr bwMode="auto">
          <a:xfrm>
            <a:off x="931863" y="2133600"/>
            <a:ext cx="1125537" cy="336550"/>
          </a:xfrm>
          <a:prstGeom prst="rect">
            <a:avLst/>
          </a:prstGeom>
          <a:noFill/>
          <a:ln w="9525">
            <a:noFill/>
            <a:miter lim="800000"/>
            <a:headEnd/>
            <a:tailEnd/>
          </a:ln>
        </p:spPr>
        <p:txBody>
          <a:bodyPr wrap="none">
            <a:spAutoFit/>
          </a:bodyPr>
          <a:lstStyle/>
          <a:p>
            <a:pPr eaLnBrk="0" hangingPunct="0"/>
            <a:r>
              <a:rPr lang="en-US" altLang="zh-CN"/>
              <a:t>Vs = ±15V</a:t>
            </a:r>
          </a:p>
        </p:txBody>
      </p:sp>
      <p:sp>
        <p:nvSpPr>
          <p:cNvPr id="119816" name="Text Box 8"/>
          <p:cNvSpPr txBox="1">
            <a:spLocks noChangeArrowheads="1"/>
          </p:cNvSpPr>
          <p:nvPr/>
        </p:nvSpPr>
        <p:spPr bwMode="auto">
          <a:xfrm>
            <a:off x="2286000" y="2351088"/>
            <a:ext cx="603250" cy="304800"/>
          </a:xfrm>
          <a:prstGeom prst="rect">
            <a:avLst/>
          </a:prstGeom>
          <a:noFill/>
          <a:ln w="9525">
            <a:noFill/>
            <a:miter lim="800000"/>
            <a:headEnd/>
            <a:tailEnd/>
          </a:ln>
        </p:spPr>
        <p:txBody>
          <a:bodyPr wrap="none">
            <a:spAutoFit/>
          </a:bodyPr>
          <a:lstStyle/>
          <a:p>
            <a:pPr eaLnBrk="0" hangingPunct="0"/>
            <a:r>
              <a:rPr lang="en-US" altLang="zh-CN" sz="1400">
                <a:solidFill>
                  <a:schemeClr val="hlink"/>
                </a:solidFill>
              </a:rPr>
              <a:t>+15V</a:t>
            </a:r>
          </a:p>
        </p:txBody>
      </p:sp>
      <p:sp>
        <p:nvSpPr>
          <p:cNvPr id="119817" name="Text Box 9"/>
          <p:cNvSpPr txBox="1">
            <a:spLocks noChangeArrowheads="1"/>
          </p:cNvSpPr>
          <p:nvPr/>
        </p:nvSpPr>
        <p:spPr bwMode="auto">
          <a:xfrm>
            <a:off x="2286000" y="4495800"/>
            <a:ext cx="558800" cy="304800"/>
          </a:xfrm>
          <a:prstGeom prst="rect">
            <a:avLst/>
          </a:prstGeom>
          <a:noFill/>
          <a:ln w="9525">
            <a:noFill/>
            <a:miter lim="800000"/>
            <a:headEnd/>
            <a:tailEnd/>
          </a:ln>
        </p:spPr>
        <p:txBody>
          <a:bodyPr wrap="none">
            <a:spAutoFit/>
          </a:bodyPr>
          <a:lstStyle/>
          <a:p>
            <a:pPr eaLnBrk="0" hangingPunct="0"/>
            <a:r>
              <a:rPr lang="en-US" altLang="zh-CN" sz="1400">
                <a:solidFill>
                  <a:schemeClr val="hlink"/>
                </a:solidFill>
              </a:rPr>
              <a:t>-15V</a:t>
            </a:r>
          </a:p>
        </p:txBody>
      </p:sp>
      <p:pic>
        <p:nvPicPr>
          <p:cNvPr id="119818" name="Picture 10" descr="sine wave"/>
          <p:cNvPicPr>
            <a:picLocks noChangeAspect="1" noChangeArrowheads="1"/>
          </p:cNvPicPr>
          <p:nvPr/>
        </p:nvPicPr>
        <p:blipFill>
          <a:blip r:embed="rId3"/>
          <a:srcRect/>
          <a:stretch>
            <a:fillRect/>
          </a:stretch>
        </p:blipFill>
        <p:spPr bwMode="auto">
          <a:xfrm>
            <a:off x="3124200" y="2590800"/>
            <a:ext cx="2743200" cy="2057400"/>
          </a:xfrm>
          <a:prstGeom prst="rect">
            <a:avLst/>
          </a:prstGeom>
          <a:noFill/>
          <a:ln w="9525">
            <a:noFill/>
            <a:miter lim="800000"/>
            <a:headEnd/>
            <a:tailEnd/>
          </a:ln>
        </p:spPr>
      </p:pic>
      <p:pic>
        <p:nvPicPr>
          <p:cNvPr id="119819" name="Picture 11" descr="sine wave"/>
          <p:cNvPicPr>
            <a:picLocks noChangeAspect="1" noChangeArrowheads="1"/>
          </p:cNvPicPr>
          <p:nvPr/>
        </p:nvPicPr>
        <p:blipFill>
          <a:blip r:embed="rId3"/>
          <a:srcRect/>
          <a:stretch>
            <a:fillRect/>
          </a:stretch>
        </p:blipFill>
        <p:spPr bwMode="auto">
          <a:xfrm>
            <a:off x="6096000" y="2590800"/>
            <a:ext cx="2743200" cy="2057400"/>
          </a:xfrm>
          <a:prstGeom prst="rect">
            <a:avLst/>
          </a:prstGeom>
          <a:noFill/>
          <a:ln w="9525">
            <a:noFill/>
            <a:miter lim="800000"/>
            <a:headEnd/>
            <a:tailEnd/>
          </a:ln>
        </p:spPr>
      </p:pic>
      <p:sp>
        <p:nvSpPr>
          <p:cNvPr id="119820" name="Line 12"/>
          <p:cNvSpPr>
            <a:spLocks noChangeShapeType="1"/>
          </p:cNvSpPr>
          <p:nvPr/>
        </p:nvSpPr>
        <p:spPr bwMode="auto">
          <a:xfrm>
            <a:off x="3640138" y="3059113"/>
            <a:ext cx="1752600" cy="0"/>
          </a:xfrm>
          <a:prstGeom prst="line">
            <a:avLst/>
          </a:prstGeom>
          <a:noFill/>
          <a:ln w="9525">
            <a:solidFill>
              <a:schemeClr val="hlink"/>
            </a:solidFill>
            <a:round/>
            <a:headEnd/>
            <a:tailEnd/>
          </a:ln>
        </p:spPr>
        <p:txBody>
          <a:bodyPr/>
          <a:lstStyle/>
          <a:p>
            <a:endParaRPr lang="zh-CN" altLang="en-US"/>
          </a:p>
        </p:txBody>
      </p:sp>
      <p:sp>
        <p:nvSpPr>
          <p:cNvPr id="119821" name="Text Box 13"/>
          <p:cNvSpPr txBox="1">
            <a:spLocks noChangeArrowheads="1"/>
          </p:cNvSpPr>
          <p:nvPr/>
        </p:nvSpPr>
        <p:spPr bwMode="auto">
          <a:xfrm>
            <a:off x="4038600" y="2711450"/>
            <a:ext cx="1012825" cy="336550"/>
          </a:xfrm>
          <a:prstGeom prst="rect">
            <a:avLst/>
          </a:prstGeom>
          <a:noFill/>
          <a:ln w="9525">
            <a:noFill/>
            <a:miter lim="800000"/>
            <a:headEnd/>
            <a:tailEnd/>
          </a:ln>
        </p:spPr>
        <p:txBody>
          <a:bodyPr wrap="none">
            <a:spAutoFit/>
          </a:bodyPr>
          <a:lstStyle/>
          <a:p>
            <a:pPr eaLnBrk="0" hangingPunct="0"/>
            <a:r>
              <a:rPr lang="en-US" altLang="zh-CN"/>
              <a:t>Vs = ±5V</a:t>
            </a:r>
          </a:p>
        </p:txBody>
      </p:sp>
      <p:sp>
        <p:nvSpPr>
          <p:cNvPr id="119822" name="Text Box 14"/>
          <p:cNvSpPr txBox="1">
            <a:spLocks noChangeArrowheads="1"/>
          </p:cNvSpPr>
          <p:nvPr/>
        </p:nvSpPr>
        <p:spPr bwMode="auto">
          <a:xfrm>
            <a:off x="5392738" y="2895600"/>
            <a:ext cx="504825" cy="304800"/>
          </a:xfrm>
          <a:prstGeom prst="rect">
            <a:avLst/>
          </a:prstGeom>
          <a:noFill/>
          <a:ln w="9525">
            <a:noFill/>
            <a:miter lim="800000"/>
            <a:headEnd/>
            <a:tailEnd/>
          </a:ln>
        </p:spPr>
        <p:txBody>
          <a:bodyPr wrap="none">
            <a:spAutoFit/>
          </a:bodyPr>
          <a:lstStyle/>
          <a:p>
            <a:pPr eaLnBrk="0" hangingPunct="0"/>
            <a:r>
              <a:rPr lang="en-US" altLang="zh-CN" sz="1400">
                <a:solidFill>
                  <a:schemeClr val="hlink"/>
                </a:solidFill>
              </a:rPr>
              <a:t>+5V</a:t>
            </a:r>
          </a:p>
        </p:txBody>
      </p:sp>
      <p:sp>
        <p:nvSpPr>
          <p:cNvPr id="119823" name="Line 15"/>
          <p:cNvSpPr>
            <a:spLocks noChangeShapeType="1"/>
          </p:cNvSpPr>
          <p:nvPr/>
        </p:nvSpPr>
        <p:spPr bwMode="auto">
          <a:xfrm>
            <a:off x="6611938" y="3200400"/>
            <a:ext cx="1752600" cy="0"/>
          </a:xfrm>
          <a:prstGeom prst="line">
            <a:avLst/>
          </a:prstGeom>
          <a:noFill/>
          <a:ln w="9525">
            <a:solidFill>
              <a:schemeClr val="hlink"/>
            </a:solidFill>
            <a:round/>
            <a:headEnd/>
            <a:tailEnd/>
          </a:ln>
        </p:spPr>
        <p:txBody>
          <a:bodyPr/>
          <a:lstStyle/>
          <a:p>
            <a:endParaRPr lang="zh-CN" altLang="en-US"/>
          </a:p>
        </p:txBody>
      </p:sp>
      <p:sp>
        <p:nvSpPr>
          <p:cNvPr id="119824" name="Text Box 16"/>
          <p:cNvSpPr txBox="1">
            <a:spLocks noChangeArrowheads="1"/>
          </p:cNvSpPr>
          <p:nvPr/>
        </p:nvSpPr>
        <p:spPr bwMode="auto">
          <a:xfrm>
            <a:off x="7010400" y="2819400"/>
            <a:ext cx="1190625" cy="336550"/>
          </a:xfrm>
          <a:prstGeom prst="rect">
            <a:avLst/>
          </a:prstGeom>
          <a:noFill/>
          <a:ln w="9525">
            <a:noFill/>
            <a:miter lim="800000"/>
            <a:headEnd/>
            <a:tailEnd/>
          </a:ln>
        </p:spPr>
        <p:txBody>
          <a:bodyPr wrap="none">
            <a:spAutoFit/>
          </a:bodyPr>
          <a:lstStyle/>
          <a:p>
            <a:pPr eaLnBrk="0" hangingPunct="0"/>
            <a:r>
              <a:rPr lang="en-US" altLang="zh-CN"/>
              <a:t>Vs = +2.7V</a:t>
            </a:r>
          </a:p>
        </p:txBody>
      </p:sp>
      <p:sp>
        <p:nvSpPr>
          <p:cNvPr id="119825" name="Text Box 17"/>
          <p:cNvSpPr txBox="1">
            <a:spLocks noChangeArrowheads="1"/>
          </p:cNvSpPr>
          <p:nvPr/>
        </p:nvSpPr>
        <p:spPr bwMode="auto">
          <a:xfrm>
            <a:off x="8364538" y="3036888"/>
            <a:ext cx="652462" cy="304800"/>
          </a:xfrm>
          <a:prstGeom prst="rect">
            <a:avLst/>
          </a:prstGeom>
          <a:noFill/>
          <a:ln w="9525">
            <a:noFill/>
            <a:miter lim="800000"/>
            <a:headEnd/>
            <a:tailEnd/>
          </a:ln>
        </p:spPr>
        <p:txBody>
          <a:bodyPr wrap="none">
            <a:spAutoFit/>
          </a:bodyPr>
          <a:lstStyle/>
          <a:p>
            <a:pPr eaLnBrk="0" hangingPunct="0"/>
            <a:r>
              <a:rPr lang="en-US" altLang="zh-CN" sz="1400">
                <a:solidFill>
                  <a:schemeClr val="hlink"/>
                </a:solidFill>
              </a:rPr>
              <a:t>+2.7V</a:t>
            </a:r>
          </a:p>
        </p:txBody>
      </p:sp>
      <p:sp>
        <p:nvSpPr>
          <p:cNvPr id="119826" name="Line 18"/>
          <p:cNvSpPr>
            <a:spLocks noChangeShapeType="1"/>
          </p:cNvSpPr>
          <p:nvPr/>
        </p:nvSpPr>
        <p:spPr bwMode="auto">
          <a:xfrm>
            <a:off x="3657600" y="4114800"/>
            <a:ext cx="1752600" cy="0"/>
          </a:xfrm>
          <a:prstGeom prst="line">
            <a:avLst/>
          </a:prstGeom>
          <a:noFill/>
          <a:ln w="9525">
            <a:solidFill>
              <a:schemeClr val="hlink"/>
            </a:solidFill>
            <a:round/>
            <a:headEnd/>
            <a:tailEnd/>
          </a:ln>
        </p:spPr>
        <p:txBody>
          <a:bodyPr/>
          <a:lstStyle/>
          <a:p>
            <a:endParaRPr lang="zh-CN" altLang="en-US"/>
          </a:p>
        </p:txBody>
      </p:sp>
      <p:sp>
        <p:nvSpPr>
          <p:cNvPr id="119827" name="Text Box 19"/>
          <p:cNvSpPr txBox="1">
            <a:spLocks noChangeArrowheads="1"/>
          </p:cNvSpPr>
          <p:nvPr/>
        </p:nvSpPr>
        <p:spPr bwMode="auto">
          <a:xfrm>
            <a:off x="5410200" y="3962400"/>
            <a:ext cx="460375" cy="304800"/>
          </a:xfrm>
          <a:prstGeom prst="rect">
            <a:avLst/>
          </a:prstGeom>
          <a:noFill/>
          <a:ln w="9525">
            <a:noFill/>
            <a:miter lim="800000"/>
            <a:headEnd/>
            <a:tailEnd/>
          </a:ln>
        </p:spPr>
        <p:txBody>
          <a:bodyPr wrap="none">
            <a:spAutoFit/>
          </a:bodyPr>
          <a:lstStyle/>
          <a:p>
            <a:pPr eaLnBrk="0" hangingPunct="0"/>
            <a:r>
              <a:rPr lang="en-US" altLang="zh-CN" sz="1400">
                <a:solidFill>
                  <a:schemeClr val="hlink"/>
                </a:solidFill>
              </a:rPr>
              <a:t>-5V</a:t>
            </a:r>
          </a:p>
        </p:txBody>
      </p:sp>
      <p:sp>
        <p:nvSpPr>
          <p:cNvPr id="119828" name="Line 20"/>
          <p:cNvSpPr>
            <a:spLocks noChangeShapeType="1"/>
          </p:cNvSpPr>
          <p:nvPr/>
        </p:nvSpPr>
        <p:spPr bwMode="auto">
          <a:xfrm>
            <a:off x="6629400" y="3962400"/>
            <a:ext cx="1752600" cy="0"/>
          </a:xfrm>
          <a:prstGeom prst="line">
            <a:avLst/>
          </a:prstGeom>
          <a:noFill/>
          <a:ln w="9525">
            <a:solidFill>
              <a:schemeClr val="hlink"/>
            </a:solidFill>
            <a:round/>
            <a:headEnd/>
            <a:tailEnd/>
          </a:ln>
        </p:spPr>
        <p:txBody>
          <a:bodyPr/>
          <a:lstStyle/>
          <a:p>
            <a:endParaRPr lang="zh-CN" altLang="en-US"/>
          </a:p>
        </p:txBody>
      </p:sp>
      <p:sp>
        <p:nvSpPr>
          <p:cNvPr id="119829" name="Text Box 21"/>
          <p:cNvSpPr txBox="1">
            <a:spLocks noChangeArrowheads="1"/>
          </p:cNvSpPr>
          <p:nvPr/>
        </p:nvSpPr>
        <p:spPr bwMode="auto">
          <a:xfrm>
            <a:off x="8382000" y="3810000"/>
            <a:ext cx="579438" cy="304800"/>
          </a:xfrm>
          <a:prstGeom prst="rect">
            <a:avLst/>
          </a:prstGeom>
          <a:noFill/>
          <a:ln w="9525">
            <a:noFill/>
            <a:miter lim="800000"/>
            <a:headEnd/>
            <a:tailEnd/>
          </a:ln>
        </p:spPr>
        <p:txBody>
          <a:bodyPr wrap="none">
            <a:spAutoFit/>
          </a:bodyPr>
          <a:lstStyle/>
          <a:p>
            <a:pPr eaLnBrk="0" hangingPunct="0"/>
            <a:r>
              <a:rPr lang="en-US" altLang="zh-CN" sz="1400">
                <a:solidFill>
                  <a:schemeClr val="hlink"/>
                </a:solidFill>
              </a:rPr>
              <a:t>GND</a:t>
            </a:r>
          </a:p>
        </p:txBody>
      </p:sp>
      <p:sp>
        <p:nvSpPr>
          <p:cNvPr id="119830" name="Line 22"/>
          <p:cNvSpPr>
            <a:spLocks noChangeShapeType="1"/>
          </p:cNvSpPr>
          <p:nvPr/>
        </p:nvSpPr>
        <p:spPr bwMode="auto">
          <a:xfrm>
            <a:off x="1166813" y="2500313"/>
            <a:ext cx="0" cy="709612"/>
          </a:xfrm>
          <a:prstGeom prst="line">
            <a:avLst/>
          </a:prstGeom>
          <a:noFill/>
          <a:ln w="9525">
            <a:solidFill>
              <a:schemeClr val="folHlink"/>
            </a:solidFill>
            <a:round/>
            <a:headEnd type="triangle" w="med" len="med"/>
            <a:tailEnd type="triangle" w="med" len="med"/>
          </a:ln>
        </p:spPr>
        <p:txBody>
          <a:bodyPr/>
          <a:lstStyle/>
          <a:p>
            <a:endParaRPr lang="zh-CN" altLang="en-US"/>
          </a:p>
        </p:txBody>
      </p:sp>
      <p:sp>
        <p:nvSpPr>
          <p:cNvPr id="119831" name="Line 23"/>
          <p:cNvSpPr>
            <a:spLocks noChangeShapeType="1"/>
          </p:cNvSpPr>
          <p:nvPr/>
        </p:nvSpPr>
        <p:spPr bwMode="auto">
          <a:xfrm>
            <a:off x="1633538" y="3949700"/>
            <a:ext cx="0" cy="709613"/>
          </a:xfrm>
          <a:prstGeom prst="line">
            <a:avLst/>
          </a:prstGeom>
          <a:noFill/>
          <a:ln w="9525">
            <a:solidFill>
              <a:schemeClr val="folHlink"/>
            </a:solidFill>
            <a:round/>
            <a:headEnd type="triangle" w="med" len="med"/>
            <a:tailEnd type="triangle" w="med" len="med"/>
          </a:ln>
        </p:spPr>
        <p:txBody>
          <a:bodyPr/>
          <a:lstStyle/>
          <a:p>
            <a:endParaRPr lang="zh-CN" altLang="en-US"/>
          </a:p>
        </p:txBody>
      </p:sp>
      <p:sp>
        <p:nvSpPr>
          <p:cNvPr id="119832" name="Text Box 24"/>
          <p:cNvSpPr txBox="1">
            <a:spLocks noChangeArrowheads="1"/>
          </p:cNvSpPr>
          <p:nvPr/>
        </p:nvSpPr>
        <p:spPr bwMode="auto">
          <a:xfrm>
            <a:off x="1262063" y="2586038"/>
            <a:ext cx="1512887" cy="639762"/>
          </a:xfrm>
          <a:prstGeom prst="rect">
            <a:avLst/>
          </a:prstGeom>
          <a:noFill/>
          <a:ln w="9525">
            <a:noFill/>
            <a:miter lim="800000"/>
            <a:headEnd/>
            <a:tailEnd/>
          </a:ln>
        </p:spPr>
        <p:txBody>
          <a:bodyPr>
            <a:spAutoFit/>
          </a:bodyPr>
          <a:lstStyle/>
          <a:p>
            <a:pPr eaLnBrk="0" hangingPunct="0"/>
            <a:r>
              <a:rPr lang="en-US" altLang="zh-CN" sz="1200">
                <a:solidFill>
                  <a:schemeClr val="folHlink"/>
                </a:solidFill>
              </a:rPr>
              <a:t>Headroom requirement from positive rail</a:t>
            </a:r>
          </a:p>
        </p:txBody>
      </p:sp>
      <p:sp>
        <p:nvSpPr>
          <p:cNvPr id="119833" name="Text Box 25"/>
          <p:cNvSpPr txBox="1">
            <a:spLocks noChangeArrowheads="1"/>
          </p:cNvSpPr>
          <p:nvPr/>
        </p:nvSpPr>
        <p:spPr bwMode="auto">
          <a:xfrm>
            <a:off x="328613" y="3997325"/>
            <a:ext cx="1512887" cy="639763"/>
          </a:xfrm>
          <a:prstGeom prst="rect">
            <a:avLst/>
          </a:prstGeom>
          <a:noFill/>
          <a:ln w="9525">
            <a:noFill/>
            <a:miter lim="800000"/>
            <a:headEnd/>
            <a:tailEnd/>
          </a:ln>
        </p:spPr>
        <p:txBody>
          <a:bodyPr>
            <a:spAutoFit/>
          </a:bodyPr>
          <a:lstStyle/>
          <a:p>
            <a:pPr eaLnBrk="0" hangingPunct="0"/>
            <a:r>
              <a:rPr lang="en-US" altLang="zh-CN" sz="1200">
                <a:solidFill>
                  <a:schemeClr val="folHlink"/>
                </a:solidFill>
              </a:rPr>
              <a:t>Headroom requirement from negative rail</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title"/>
          </p:nvPr>
        </p:nvSpPr>
        <p:spPr/>
        <p:txBody>
          <a:bodyPr/>
          <a:lstStyle/>
          <a:p>
            <a:r>
              <a:rPr lang="en-US" altLang="zh-CN" smtClean="0">
                <a:ea typeface="宋体" charset="-122"/>
              </a:rPr>
              <a:t>Common Mode Rejection Ratio</a:t>
            </a:r>
          </a:p>
        </p:txBody>
      </p:sp>
      <p:sp>
        <p:nvSpPr>
          <p:cNvPr id="121858"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0F0222ED-2B62-4D7B-B651-C664B48FCC91}" type="slidenum">
              <a:rPr lang="en-US" altLang="zh-CN"/>
              <a:pPr eaLnBrk="0" hangingPunct="0"/>
              <a:t>52</a:t>
            </a:fld>
            <a:endParaRPr lang="en-US" altLang="zh-CN"/>
          </a:p>
        </p:txBody>
      </p:sp>
      <p:sp>
        <p:nvSpPr>
          <p:cNvPr id="121859" name="Rectangle 7"/>
          <p:cNvSpPr>
            <a:spLocks noGrp="1" noChangeArrowheads="1"/>
          </p:cNvSpPr>
          <p:nvPr>
            <p:ph type="body" idx="4294967295"/>
          </p:nvPr>
        </p:nvSpPr>
        <p:spPr>
          <a:xfrm>
            <a:off x="0" y="1219200"/>
            <a:ext cx="8534400" cy="2316163"/>
          </a:xfrm>
        </p:spPr>
        <p:txBody>
          <a:bodyPr/>
          <a:lstStyle/>
          <a:p>
            <a:r>
              <a:rPr altLang="zh-CN">
                <a:solidFill>
                  <a:schemeClr val="tx2"/>
                </a:solidFill>
                <a:ea typeface="宋体" charset="-122"/>
              </a:rPr>
              <a:t>CMRR</a:t>
            </a:r>
          </a:p>
          <a:p>
            <a:pPr lvl="1"/>
            <a:r>
              <a:rPr lang="en-US" altLang="zh-CN" smtClean="0">
                <a:solidFill>
                  <a:schemeClr val="tx2"/>
                </a:solidFill>
                <a:ea typeface="宋体" charset="-122"/>
              </a:rPr>
              <a:t>A measure of how well a differential amplifier rejects signals common to both inputs</a:t>
            </a:r>
          </a:p>
          <a:p>
            <a:pPr lvl="2"/>
            <a:r>
              <a:rPr lang="en-US" altLang="zh-CN" smtClean="0">
                <a:solidFill>
                  <a:schemeClr val="tx2"/>
                </a:solidFill>
                <a:ea typeface="宋体" charset="-122"/>
              </a:rPr>
              <a:t>From a DC standpoint, this translates to the change in input offset voltage per unit change in input common mode voltage.  </a:t>
            </a:r>
          </a:p>
          <a:p>
            <a:pPr lvl="2"/>
            <a:r>
              <a:rPr lang="en-US" altLang="zh-CN" smtClean="0">
                <a:solidFill>
                  <a:schemeClr val="tx2"/>
                </a:solidFill>
                <a:ea typeface="宋体" charset="-122"/>
              </a:rPr>
              <a:t>The data sheet specs this at DC, the plot pages show CMRR vs Freq.</a:t>
            </a:r>
          </a:p>
          <a:p>
            <a:pPr lvl="1"/>
            <a:endParaRPr lang="en-US" altLang="zh-CN" smtClean="0">
              <a:solidFill>
                <a:schemeClr val="tx2"/>
              </a:solidFill>
              <a:ea typeface="宋体" charset="-122"/>
            </a:endParaRPr>
          </a:p>
        </p:txBody>
      </p:sp>
      <p:sp>
        <p:nvSpPr>
          <p:cNvPr id="121860" name="Text Box 5"/>
          <p:cNvSpPr txBox="1">
            <a:spLocks noChangeArrowheads="1"/>
          </p:cNvSpPr>
          <p:nvPr/>
        </p:nvSpPr>
        <p:spPr bwMode="auto">
          <a:xfrm>
            <a:off x="4708525" y="3465513"/>
            <a:ext cx="184150" cy="366712"/>
          </a:xfrm>
          <a:prstGeom prst="rect">
            <a:avLst/>
          </a:prstGeom>
          <a:noFill/>
          <a:ln w="9525">
            <a:noFill/>
            <a:miter lim="800000"/>
            <a:headEnd/>
            <a:tailEnd/>
          </a:ln>
        </p:spPr>
        <p:txBody>
          <a:bodyPr wrap="none">
            <a:spAutoFit/>
          </a:bodyPr>
          <a:lstStyle/>
          <a:p>
            <a:pPr eaLnBrk="0" hangingPunct="0"/>
            <a:endParaRPr lang="en-US" altLang="zh-CN">
              <a:solidFill>
                <a:schemeClr val="tx2"/>
              </a:solidFill>
            </a:endParaRPr>
          </a:p>
        </p:txBody>
      </p:sp>
      <p:pic>
        <p:nvPicPr>
          <p:cNvPr id="121861" name="Picture 9" descr="FHP3230 Plot 14"/>
          <p:cNvPicPr>
            <a:picLocks noChangeAspect="1" noChangeArrowheads="1"/>
          </p:cNvPicPr>
          <p:nvPr/>
        </p:nvPicPr>
        <p:blipFill>
          <a:blip r:embed="rId3"/>
          <a:srcRect/>
          <a:stretch>
            <a:fillRect/>
          </a:stretch>
        </p:blipFill>
        <p:spPr bwMode="auto">
          <a:xfrm>
            <a:off x="782638" y="3270250"/>
            <a:ext cx="3721100" cy="31511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p:cNvSpPr>
            <a:spLocks noGrp="1" noChangeArrowheads="1"/>
          </p:cNvSpPr>
          <p:nvPr>
            <p:ph type="title"/>
          </p:nvPr>
        </p:nvSpPr>
        <p:spPr/>
        <p:txBody>
          <a:bodyPr/>
          <a:lstStyle/>
          <a:p>
            <a:r>
              <a:rPr lang="en-US" altLang="zh-CN" smtClean="0">
                <a:ea typeface="宋体" charset="-122"/>
              </a:rPr>
              <a:t>Output Voltage Swing</a:t>
            </a:r>
          </a:p>
        </p:txBody>
      </p:sp>
      <p:sp>
        <p:nvSpPr>
          <p:cNvPr id="123906"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4E9D3790-E2F2-4AEC-9A6D-B485362D5AA1}" type="slidenum">
              <a:rPr lang="en-US" altLang="zh-CN"/>
              <a:pPr eaLnBrk="0" hangingPunct="0"/>
              <a:t>53</a:t>
            </a:fld>
            <a:endParaRPr lang="en-US" altLang="zh-CN"/>
          </a:p>
        </p:txBody>
      </p:sp>
      <p:sp>
        <p:nvSpPr>
          <p:cNvPr id="123907" name="Rectangle 5"/>
          <p:cNvSpPr>
            <a:spLocks noGrp="1" noChangeArrowheads="1"/>
          </p:cNvSpPr>
          <p:nvPr>
            <p:ph type="body" idx="4294967295"/>
          </p:nvPr>
        </p:nvSpPr>
        <p:spPr>
          <a:xfrm>
            <a:off x="0" y="1025525"/>
            <a:ext cx="8534400" cy="5203825"/>
          </a:xfrm>
        </p:spPr>
        <p:txBody>
          <a:bodyPr/>
          <a:lstStyle/>
          <a:p>
            <a:r>
              <a:rPr altLang="zh-CN">
                <a:solidFill>
                  <a:schemeClr val="tx2"/>
                </a:solidFill>
                <a:ea typeface="宋体" charset="-122"/>
              </a:rPr>
              <a:t>V</a:t>
            </a:r>
            <a:r>
              <a:rPr altLang="zh-CN" baseline="-25000">
                <a:solidFill>
                  <a:schemeClr val="tx2"/>
                </a:solidFill>
                <a:ea typeface="宋体" charset="-122"/>
              </a:rPr>
              <a:t>O</a:t>
            </a:r>
          </a:p>
          <a:p>
            <a:pPr lvl="1"/>
            <a:r>
              <a:rPr lang="en-US" altLang="zh-CN" smtClean="0">
                <a:solidFill>
                  <a:schemeClr val="tx2"/>
                </a:solidFill>
                <a:ea typeface="宋体" charset="-122"/>
              </a:rPr>
              <a:t>The maximum output signal that can be obtained without wave form clipping.</a:t>
            </a:r>
          </a:p>
          <a:p>
            <a:pPr lvl="2"/>
            <a:r>
              <a:rPr lang="en-US" altLang="zh-CN" smtClean="0">
                <a:solidFill>
                  <a:schemeClr val="tx2"/>
                </a:solidFill>
                <a:ea typeface="宋体" charset="-122"/>
              </a:rPr>
              <a:t>Specified for a given Load Resistance </a:t>
            </a:r>
          </a:p>
          <a:p>
            <a:pPr lvl="3"/>
            <a:r>
              <a:rPr lang="en-US" altLang="zh-CN" smtClean="0">
                <a:solidFill>
                  <a:schemeClr val="tx2"/>
                </a:solidFill>
                <a:ea typeface="宋体" charset="-122"/>
              </a:rPr>
              <a:t>Attempting to exceed Vo, results in recovery issues from causing the output stage to become very Non-Linear or Saturated. </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r>
              <a:rPr lang="en-US" altLang="zh-CN" smtClean="0">
                <a:ea typeface="宋体" charset="-122"/>
              </a:rPr>
              <a:t>Output and Output Short Circuit Current</a:t>
            </a:r>
          </a:p>
        </p:txBody>
      </p:sp>
      <p:sp>
        <p:nvSpPr>
          <p:cNvPr id="125954"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26FE65EB-61B1-4A22-83CD-502865D5329F}" type="slidenum">
              <a:rPr lang="en-US" altLang="zh-CN"/>
              <a:pPr eaLnBrk="0" hangingPunct="0"/>
              <a:t>54</a:t>
            </a:fld>
            <a:endParaRPr lang="en-US" altLang="zh-CN"/>
          </a:p>
        </p:txBody>
      </p:sp>
      <p:sp>
        <p:nvSpPr>
          <p:cNvPr id="125955" name="Rectangle 3"/>
          <p:cNvSpPr>
            <a:spLocks noGrp="1" noChangeArrowheads="1"/>
          </p:cNvSpPr>
          <p:nvPr>
            <p:ph type="body" idx="4294967295"/>
          </p:nvPr>
        </p:nvSpPr>
        <p:spPr>
          <a:xfrm>
            <a:off x="0" y="1025525"/>
            <a:ext cx="8534400" cy="5203825"/>
          </a:xfrm>
        </p:spPr>
        <p:txBody>
          <a:bodyPr/>
          <a:lstStyle/>
          <a:p>
            <a:r>
              <a:rPr altLang="zh-CN">
                <a:solidFill>
                  <a:schemeClr val="tx2"/>
                </a:solidFill>
                <a:ea typeface="宋体" charset="-122"/>
              </a:rPr>
              <a:t>I</a:t>
            </a:r>
            <a:r>
              <a:rPr altLang="zh-CN" baseline="-25000">
                <a:solidFill>
                  <a:schemeClr val="tx2"/>
                </a:solidFill>
                <a:ea typeface="宋体" charset="-122"/>
              </a:rPr>
              <a:t>OUT</a:t>
            </a:r>
          </a:p>
          <a:p>
            <a:pPr lvl="1"/>
            <a:r>
              <a:rPr lang="en-US" altLang="zh-CN" smtClean="0">
                <a:solidFill>
                  <a:schemeClr val="tx2"/>
                </a:solidFill>
                <a:ea typeface="宋体" charset="-122"/>
              </a:rPr>
              <a:t>Current driving capability of the amplifier, determines minimal load driving capability</a:t>
            </a:r>
          </a:p>
          <a:p>
            <a:pPr lvl="1"/>
            <a:endParaRPr lang="en-US" altLang="zh-CN" smtClean="0">
              <a:solidFill>
                <a:schemeClr val="tx2"/>
              </a:solidFill>
              <a:ea typeface="宋体" charset="-122"/>
            </a:endParaRPr>
          </a:p>
          <a:p>
            <a:r>
              <a:rPr altLang="zh-CN">
                <a:solidFill>
                  <a:schemeClr val="tx2"/>
                </a:solidFill>
                <a:ea typeface="宋体" charset="-122"/>
              </a:rPr>
              <a:t>I</a:t>
            </a:r>
            <a:r>
              <a:rPr altLang="zh-CN" baseline="-25000">
                <a:solidFill>
                  <a:schemeClr val="tx2"/>
                </a:solidFill>
                <a:ea typeface="宋体" charset="-122"/>
              </a:rPr>
              <a:t>SC</a:t>
            </a:r>
          </a:p>
          <a:p>
            <a:pPr lvl="1"/>
            <a:r>
              <a:rPr lang="en-US" altLang="zh-CN" smtClean="0">
                <a:solidFill>
                  <a:schemeClr val="tx2"/>
                </a:solidFill>
                <a:ea typeface="宋体" charset="-122"/>
              </a:rPr>
              <a:t>The maximum continuous output current available from the amplifier with the output shorted to ground.</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r>
              <a:rPr lang="en-US" altLang="zh-CN" smtClean="0">
                <a:ea typeface="宋体" charset="-122"/>
              </a:rPr>
              <a:t>Lookout for Data Sheet “Marketing”</a:t>
            </a:r>
          </a:p>
        </p:txBody>
      </p:sp>
      <p:sp>
        <p:nvSpPr>
          <p:cNvPr id="128002" name="Slide Number Placeholder 3"/>
          <p:cNvSpPr>
            <a:spLocks noGrp="1"/>
          </p:cNvSpPr>
          <p:nvPr>
            <p:ph type="sldNum" sz="quarter" idx="4294967295"/>
          </p:nvPr>
        </p:nvSpPr>
        <p:spPr bwMode="auto">
          <a:xfrm>
            <a:off x="4202113" y="6499225"/>
            <a:ext cx="538162" cy="228600"/>
          </a:xfrm>
          <a:prstGeom prst="rect">
            <a:avLst/>
          </a:prstGeom>
          <a:noFill/>
          <a:ln>
            <a:miter lim="800000"/>
            <a:headEnd/>
            <a:tailEnd/>
          </a:ln>
        </p:spPr>
        <p:txBody>
          <a:bodyPr/>
          <a:lstStyle/>
          <a:p>
            <a:pPr eaLnBrk="0" hangingPunct="0"/>
            <a:fld id="{B510F328-44CA-4145-B5E7-E54260CC13A2}" type="slidenum">
              <a:rPr lang="en-US" altLang="zh-CN"/>
              <a:pPr eaLnBrk="0" hangingPunct="0"/>
              <a:t>55</a:t>
            </a:fld>
            <a:endParaRPr lang="en-US" altLang="zh-CN"/>
          </a:p>
        </p:txBody>
      </p:sp>
      <p:sp>
        <p:nvSpPr>
          <p:cNvPr id="128003" name="Rectangle 3"/>
          <p:cNvSpPr>
            <a:spLocks noGrp="1" noChangeArrowheads="1"/>
          </p:cNvSpPr>
          <p:nvPr>
            <p:ph type="body" idx="4294967295"/>
          </p:nvPr>
        </p:nvSpPr>
        <p:spPr>
          <a:xfrm>
            <a:off x="0" y="1025525"/>
            <a:ext cx="8534400" cy="5203825"/>
          </a:xfrm>
        </p:spPr>
        <p:txBody>
          <a:bodyPr/>
          <a:lstStyle/>
          <a:p>
            <a:r>
              <a:rPr altLang="zh-CN">
                <a:solidFill>
                  <a:schemeClr val="tx2"/>
                </a:solidFill>
                <a:ea typeface="宋体" charset="-122"/>
              </a:rPr>
              <a:t> Most manufacturers specify output current with the output centered between the supplies.  </a:t>
            </a:r>
          </a:p>
          <a:p>
            <a:pPr lvl="1"/>
            <a:r>
              <a:rPr lang="en-US" altLang="zh-CN" smtClean="0">
                <a:solidFill>
                  <a:schemeClr val="tx2"/>
                </a:solidFill>
                <a:ea typeface="宋体" charset="-122"/>
              </a:rPr>
              <a:t>This is the least strenuous condition.  </a:t>
            </a:r>
          </a:p>
          <a:p>
            <a:pPr lvl="1"/>
            <a:r>
              <a:rPr lang="en-US" altLang="zh-CN" smtClean="0">
                <a:solidFill>
                  <a:schemeClr val="tx2"/>
                </a:solidFill>
                <a:ea typeface="宋体" charset="-122"/>
              </a:rPr>
              <a:t>This must be taken into consideration when running from single supply and operating DC-coupled.</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4514850" y="0"/>
            <a:ext cx="4629150" cy="3048000"/>
          </a:xfrm>
          <a:prstGeom prst="rect">
            <a:avLst/>
          </a:prstGeom>
          <a:ln>
            <a:noFill/>
          </a:ln>
          <a:effectLst>
            <a:softEdge rad="112500"/>
          </a:effectLst>
        </p:spPr>
      </p:pic>
      <p:sp>
        <p:nvSpPr>
          <p:cNvPr id="130050" name="Content Placeholder 3"/>
          <p:cNvSpPr>
            <a:spLocks noGrp="1"/>
          </p:cNvSpPr>
          <p:nvPr>
            <p:ph idx="1"/>
          </p:nvPr>
        </p:nvSpPr>
        <p:spPr bwMode="auto">
          <a:xfrm>
            <a:off x="319088" y="1323975"/>
            <a:ext cx="8534400" cy="5335588"/>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altLang="zh-CN" sz="5400" b="1" smtClean="0">
                <a:latin typeface="Bradley Hand ITC"/>
                <a:ea typeface="宋体" charset="-122"/>
              </a:rPr>
              <a:t>Thanks you all!! </a:t>
            </a:r>
          </a:p>
          <a:p>
            <a:pPr>
              <a:buFont typeface="Wingdings" pitchFamily="2" charset="2"/>
              <a:buNone/>
            </a:pPr>
            <a:r>
              <a:rPr lang="en-US" altLang="zh-CN" sz="5400" b="1" smtClean="0">
                <a:latin typeface="Bradley Hand ITC"/>
                <a:ea typeface="宋体" charset="-122"/>
              </a:rPr>
              <a:t>Any Question?</a:t>
            </a:r>
          </a:p>
          <a:p>
            <a:pPr>
              <a:buFont typeface="Wingdings" pitchFamily="2" charset="2"/>
              <a:buNone/>
            </a:pPr>
            <a:endParaRPr lang="zh-CN" altLang="en-US" sz="5400" b="1" smtClean="0">
              <a:latin typeface="Bradley Hand ITC"/>
              <a:ea typeface="宋体" charset="-122"/>
            </a:endParaRPr>
          </a:p>
          <a:p>
            <a:pPr>
              <a:buFont typeface="Wingdings" pitchFamily="2" charset="2"/>
              <a:buNone/>
            </a:pPr>
            <a:r>
              <a:rPr lang="zh-CN" altLang="en-US" sz="5400" b="1" smtClean="0">
                <a:latin typeface="Bradley Hand ITC"/>
                <a:ea typeface="宋体" charset="-122"/>
              </a:rPr>
              <a:t>大盛唐电子集团有限公司</a:t>
            </a:r>
          </a:p>
          <a:p>
            <a:pPr>
              <a:buFont typeface="Wingdings" pitchFamily="2" charset="2"/>
              <a:buNone/>
            </a:pPr>
            <a:r>
              <a:rPr lang="en-US" altLang="zh-CN" sz="5400" b="1" smtClean="0">
                <a:latin typeface="Bradley Hand ITC"/>
                <a:ea typeface="宋体" charset="-122"/>
              </a:rPr>
              <a:t>www.szdst.com.cn</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5000" y="0"/>
            <a:ext cx="6781800" cy="688975"/>
          </a:xfrm>
          <a:prstGeom prst="rect">
            <a:avLst/>
          </a:prstGeom>
        </p:spPr>
        <p:txBody>
          <a:bodyPr/>
          <a:lstStyle/>
          <a:p>
            <a:pPr algn="ctr" eaLnBrk="0" hangingPunct="0">
              <a:defRPr/>
            </a:pPr>
            <a:r>
              <a:rPr lang="en-US" sz="2400" dirty="0">
                <a:latin typeface="Arial" pitchFamily="34" charset="0"/>
                <a:ea typeface="+mj-ea"/>
                <a:cs typeface="Arial" pitchFamily="34" charset="0"/>
              </a:rPr>
              <a:t>CLC1200 Key Competency </a:t>
            </a:r>
          </a:p>
        </p:txBody>
      </p:sp>
      <p:sp>
        <p:nvSpPr>
          <p:cNvPr id="4" name="Content Placeholder 9"/>
          <p:cNvSpPr txBox="1">
            <a:spLocks/>
          </p:cNvSpPr>
          <p:nvPr/>
        </p:nvSpPr>
        <p:spPr>
          <a:xfrm>
            <a:off x="152400" y="914400"/>
            <a:ext cx="5486400" cy="1600200"/>
          </a:xfrm>
          <a:prstGeom prst="rect">
            <a:avLst/>
          </a:prstGeom>
        </p:spPr>
        <p:txBody>
          <a:bodyPr/>
          <a:lstStyle/>
          <a:p>
            <a:pPr fontAlgn="auto">
              <a:spcBef>
                <a:spcPts val="0"/>
              </a:spcBef>
              <a:spcAft>
                <a:spcPts val="0"/>
              </a:spcAft>
              <a:defRPr/>
            </a:pPr>
            <a:r>
              <a:rPr lang="en-US" u="sng" dirty="0">
                <a:latin typeface="+mn-lt"/>
                <a:ea typeface="+mn-ea"/>
              </a:rPr>
              <a:t>Superior Performance vs. Competitors Solution</a:t>
            </a:r>
          </a:p>
          <a:p>
            <a:pPr algn="ctr" fontAlgn="auto">
              <a:spcBef>
                <a:spcPts val="0"/>
              </a:spcBef>
              <a:spcAft>
                <a:spcPts val="0"/>
              </a:spcAft>
              <a:defRPr/>
            </a:pPr>
            <a:endParaRPr lang="en-US" sz="400" u="sng" dirty="0">
              <a:latin typeface="+mn-lt"/>
              <a:ea typeface="+mn-ea"/>
            </a:endParaRPr>
          </a:p>
          <a:p>
            <a:pPr marL="182880" lvl="1" fontAlgn="auto">
              <a:spcBef>
                <a:spcPts val="0"/>
              </a:spcBef>
              <a:spcAft>
                <a:spcPts val="0"/>
              </a:spcAft>
              <a:buFont typeface="Wingdings" pitchFamily="2" charset="2"/>
              <a:buChar char="Ø"/>
              <a:defRPr/>
            </a:pPr>
            <a:r>
              <a:rPr lang="en-US" sz="1400" b="0" dirty="0">
                <a:latin typeface="+mn-lt"/>
                <a:ea typeface="+mn-ea"/>
              </a:rPr>
              <a:t> Gain Error – Better measurement accuracy for sensitive medical 	         applications </a:t>
            </a:r>
          </a:p>
          <a:p>
            <a:pPr marL="182880" lvl="1" eaLnBrk="0" hangingPunct="0">
              <a:buFont typeface="Wingdings" pitchFamily="2" charset="2"/>
              <a:buChar char="Ø"/>
              <a:defRPr/>
            </a:pPr>
            <a:r>
              <a:rPr lang="en-US" sz="1400" dirty="0">
                <a:ea typeface="+mn-ea"/>
              </a:rPr>
              <a:t> Voltage Offsets – </a:t>
            </a:r>
          </a:p>
          <a:p>
            <a:pPr marL="182880" lvl="1" eaLnBrk="0" hangingPunct="0">
              <a:buFont typeface="Wingdings" pitchFamily="2" charset="2"/>
              <a:buChar char="Ø"/>
              <a:defRPr/>
            </a:pPr>
            <a:r>
              <a:rPr lang="en-US" sz="1400" b="0" dirty="0">
                <a:latin typeface="+mn-lt"/>
                <a:ea typeface="+mn-ea"/>
              </a:rPr>
              <a:t> Input Voltage Noise </a:t>
            </a:r>
            <a:r>
              <a:rPr lang="en-US" sz="1400" dirty="0">
                <a:ea typeface="+mn-ea"/>
              </a:rPr>
              <a:t>– </a:t>
            </a:r>
            <a:endParaRPr lang="en-US" sz="1400" b="0" dirty="0">
              <a:latin typeface="+mn-lt"/>
              <a:ea typeface="+mn-ea"/>
            </a:endParaRPr>
          </a:p>
        </p:txBody>
      </p:sp>
      <p:pic>
        <p:nvPicPr>
          <p:cNvPr id="7" name="Picture 6" descr="Cadeka Logo w-Tag (Color).jpg"/>
          <p:cNvPicPr>
            <a:picLocks noChangeAspect="1"/>
          </p:cNvPicPr>
          <p:nvPr/>
        </p:nvPicPr>
        <p:blipFill>
          <a:blip r:embed="rId3"/>
          <a:stretch>
            <a:fillRect/>
          </a:stretch>
        </p:blipFill>
        <p:spPr>
          <a:xfrm>
            <a:off x="152400" y="228600"/>
            <a:ext cx="1620838" cy="381000"/>
          </a:xfrm>
          <a:prstGeom prst="rect">
            <a:avLst/>
          </a:prstGeom>
          <a:solidFill>
            <a:schemeClr val="tx1">
              <a:lumMod val="50000"/>
              <a:lumOff val="50000"/>
              <a:alpha val="37000"/>
            </a:schemeClr>
          </a:solidFill>
        </p:spPr>
      </p:pic>
      <p:graphicFrame>
        <p:nvGraphicFramePr>
          <p:cNvPr id="13" name="Table 12"/>
          <p:cNvGraphicFramePr>
            <a:graphicFrameLocks noGrp="1"/>
          </p:cNvGraphicFramePr>
          <p:nvPr/>
        </p:nvGraphicFramePr>
        <p:xfrm>
          <a:off x="5867400" y="4343400"/>
          <a:ext cx="3276600" cy="1409700"/>
        </p:xfrm>
        <a:graphic>
          <a:graphicData uri="http://schemas.openxmlformats.org/drawingml/2006/table">
            <a:tbl>
              <a:tblPr/>
              <a:tblGrid>
                <a:gridCol w="3276600"/>
              </a:tblGrid>
              <a:tr h="334027">
                <a:tc>
                  <a:txBody>
                    <a:bodyPr/>
                    <a:lstStyle/>
                    <a:p>
                      <a:pPr algn="l" fontAlgn="b">
                        <a:buFont typeface="Arial" pitchFamily="34" charset="0"/>
                        <a:buNone/>
                      </a:pPr>
                      <a:r>
                        <a:rPr lang="en-US" sz="1600" b="0" i="0" u="sng" strike="noStrike" dirty="0" smtClean="0">
                          <a:solidFill>
                            <a:srgbClr val="000000"/>
                          </a:solidFill>
                          <a:latin typeface="+mn-lt"/>
                          <a:cs typeface="Arial" pitchFamily="34" charset="0"/>
                        </a:rPr>
                        <a:t>Key Competitors</a:t>
                      </a:r>
                      <a:endParaRPr lang="en-US" sz="1600" b="0" i="0" u="sng" strike="noStrike" dirty="0">
                        <a:solidFill>
                          <a:srgbClr val="000000"/>
                        </a:solidFill>
                        <a:latin typeface="+mn-lt"/>
                        <a:cs typeface="Arial" pitchFamily="34" charset="0"/>
                      </a:endParaRPr>
                    </a:p>
                  </a:txBody>
                  <a:tcPr marL="9525" marR="9525" marT="9525" marB="0">
                    <a:lnL>
                      <a:noFill/>
                    </a:lnL>
                    <a:lnR>
                      <a:noFill/>
                    </a:lnR>
                    <a:lnT>
                      <a:noFill/>
                    </a:lnT>
                    <a:lnB>
                      <a:noFill/>
                    </a:lnB>
                  </a:tcPr>
                </a:tc>
              </a:tr>
              <a:tr h="945715">
                <a:tc>
                  <a:txBody>
                    <a:bodyPr/>
                    <a:lstStyle/>
                    <a:p>
                      <a:pPr marL="18288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en-US" sz="1400" b="0" i="0" u="none" strike="noStrike" dirty="0" smtClean="0">
                          <a:solidFill>
                            <a:srgbClr val="000000"/>
                          </a:solidFill>
                          <a:latin typeface="+mn-lt"/>
                          <a:cs typeface="Arial" pitchFamily="34" charset="0"/>
                        </a:rPr>
                        <a:t> AD620_Analog</a:t>
                      </a:r>
                      <a:r>
                        <a:rPr lang="en-US" sz="1400" b="0" i="0" u="none" strike="noStrike" baseline="0" dirty="0" smtClean="0">
                          <a:solidFill>
                            <a:srgbClr val="000000"/>
                          </a:solidFill>
                          <a:latin typeface="+mn-lt"/>
                          <a:cs typeface="Arial" pitchFamily="34" charset="0"/>
                        </a:rPr>
                        <a:t> Devices</a:t>
                      </a:r>
                      <a:endParaRPr lang="en-US" sz="1400" b="0" i="0" u="none" strike="noStrike" dirty="0" smtClean="0">
                        <a:solidFill>
                          <a:srgbClr val="000000"/>
                        </a:solidFill>
                        <a:latin typeface="+mn-lt"/>
                        <a:cs typeface="Arial" pitchFamily="34" charset="0"/>
                      </a:endParaRPr>
                    </a:p>
                    <a:p>
                      <a:pPr marL="182880" algn="l" fontAlgn="b">
                        <a:buFont typeface="Arial" pitchFamily="34" charset="0"/>
                        <a:buChar char="•"/>
                      </a:pPr>
                      <a:r>
                        <a:rPr lang="en-US" sz="1400" b="0" i="0" u="none" strike="noStrike" dirty="0" smtClean="0">
                          <a:solidFill>
                            <a:srgbClr val="000000"/>
                          </a:solidFill>
                          <a:latin typeface="+mn-lt"/>
                          <a:cs typeface="Arial" pitchFamily="34" charset="0"/>
                        </a:rPr>
                        <a:t> AD623_Analog Devices</a:t>
                      </a:r>
                    </a:p>
                    <a:p>
                      <a:pPr marL="182880" algn="l" fontAlgn="b">
                        <a:buFont typeface="Arial" pitchFamily="34" charset="0"/>
                        <a:buChar char="•"/>
                      </a:pPr>
                      <a:r>
                        <a:rPr lang="en-US" sz="1400" b="0" i="0" u="none" strike="noStrike" dirty="0" smtClean="0">
                          <a:solidFill>
                            <a:srgbClr val="000000"/>
                          </a:solidFill>
                          <a:latin typeface="+mn-lt"/>
                          <a:cs typeface="Arial" pitchFamily="34" charset="0"/>
                        </a:rPr>
                        <a:t> LT1920_Linear</a:t>
                      </a:r>
                      <a:r>
                        <a:rPr lang="en-US" sz="1400" b="0" i="0" u="none" strike="noStrike" baseline="0" dirty="0" smtClean="0">
                          <a:solidFill>
                            <a:srgbClr val="000000"/>
                          </a:solidFill>
                          <a:latin typeface="+mn-lt"/>
                          <a:cs typeface="Arial" pitchFamily="34" charset="0"/>
                        </a:rPr>
                        <a:t> Technology</a:t>
                      </a:r>
                    </a:p>
                    <a:p>
                      <a:pPr marL="182880" algn="l" fontAlgn="b">
                        <a:buFont typeface="Arial" pitchFamily="34" charset="0"/>
                        <a:buChar char="•"/>
                      </a:pPr>
                      <a:r>
                        <a:rPr lang="en-US" sz="1400" b="0" i="0" u="none" strike="noStrike" baseline="0" dirty="0" smtClean="0">
                          <a:solidFill>
                            <a:srgbClr val="000000"/>
                          </a:solidFill>
                          <a:latin typeface="+mn-lt"/>
                          <a:cs typeface="Arial" pitchFamily="34" charset="0"/>
                        </a:rPr>
                        <a:t> INA114A_Intersil</a:t>
                      </a:r>
                    </a:p>
                    <a:p>
                      <a:pPr marL="182880" algn="l" fontAlgn="b">
                        <a:buFont typeface="Arial" pitchFamily="34" charset="0"/>
                        <a:buChar char="•"/>
                      </a:pPr>
                      <a:r>
                        <a:rPr lang="en-US" sz="1400" b="0" i="0" u="none" strike="noStrike" baseline="0" dirty="0" smtClean="0">
                          <a:solidFill>
                            <a:srgbClr val="000000"/>
                          </a:solidFill>
                          <a:latin typeface="+mn-lt"/>
                          <a:cs typeface="Arial" pitchFamily="34" charset="0"/>
                        </a:rPr>
                        <a:t> INA128_Intersil</a:t>
                      </a:r>
                      <a:endParaRPr lang="en-US" sz="1400" b="0" i="0" u="none" strike="noStrike" dirty="0">
                        <a:solidFill>
                          <a:srgbClr val="000000"/>
                        </a:solidFill>
                        <a:latin typeface="+mn-lt"/>
                        <a:cs typeface="Arial" pitchFamily="34" charset="0"/>
                      </a:endParaRPr>
                    </a:p>
                  </a:txBody>
                  <a:tcPr marL="9525" marR="9525" marT="9525" marB="0" anchor="b">
                    <a:lnL>
                      <a:noFill/>
                    </a:lnL>
                    <a:lnR>
                      <a:noFill/>
                    </a:lnR>
                    <a:lnT>
                      <a:noFill/>
                    </a:lnT>
                    <a:lnB>
                      <a:noFill/>
                    </a:lnB>
                  </a:tcPr>
                </a:tc>
              </a:tr>
            </a:tbl>
          </a:graphicData>
        </a:graphic>
      </p:graphicFrame>
      <p:sp>
        <p:nvSpPr>
          <p:cNvPr id="9" name="Content Placeholder 9"/>
          <p:cNvSpPr txBox="1">
            <a:spLocks/>
          </p:cNvSpPr>
          <p:nvPr/>
        </p:nvSpPr>
        <p:spPr bwMode="auto">
          <a:xfrm>
            <a:off x="5715000" y="838200"/>
            <a:ext cx="4191000" cy="3200400"/>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b="0" u="sng" kern="0" dirty="0">
                <a:latin typeface="+mn-lt"/>
                <a:ea typeface="+mn-ea"/>
              </a:rPr>
              <a:t>Applications</a:t>
            </a:r>
          </a:p>
          <a:p>
            <a:pPr marL="171450" indent="-171450" eaLnBrk="0" hangingPunct="0">
              <a:spcBef>
                <a:spcPct val="20000"/>
              </a:spcBef>
              <a:buFontTx/>
              <a:buChar char="•"/>
              <a:defRPr/>
            </a:pPr>
            <a:r>
              <a:rPr lang="en-US" sz="1400" b="0" kern="0" dirty="0">
                <a:latin typeface="+mn-lt"/>
                <a:ea typeface="+mn-ea"/>
              </a:rPr>
              <a:t>Industrial, Instrumentation</a:t>
            </a:r>
          </a:p>
          <a:p>
            <a:pPr marL="401638" lvl="1" indent="-171450" eaLnBrk="0" hangingPunct="0">
              <a:spcBef>
                <a:spcPct val="20000"/>
              </a:spcBef>
              <a:buFont typeface="Wingdings" pitchFamily="2" charset="2"/>
              <a:buChar char="ü"/>
              <a:defRPr/>
            </a:pPr>
            <a:r>
              <a:rPr lang="en-US" sz="1400" b="0" dirty="0">
                <a:latin typeface="+mn-lt"/>
                <a:ea typeface="+mn-ea"/>
              </a:rPr>
              <a:t>Bridge Amplifier</a:t>
            </a:r>
          </a:p>
          <a:p>
            <a:pPr marL="401638" lvl="1" indent="-171450" eaLnBrk="0" hangingPunct="0">
              <a:spcBef>
                <a:spcPct val="20000"/>
              </a:spcBef>
              <a:buFont typeface="Wingdings" pitchFamily="2" charset="2"/>
              <a:buChar char="ü"/>
              <a:defRPr/>
            </a:pPr>
            <a:r>
              <a:rPr lang="en-US" sz="1400" b="0" dirty="0">
                <a:latin typeface="+mn-lt"/>
                <a:ea typeface="+mn-ea"/>
              </a:rPr>
              <a:t>Weigh Scales</a:t>
            </a:r>
          </a:p>
          <a:p>
            <a:pPr marL="401638" lvl="1" indent="-171450" eaLnBrk="0" hangingPunct="0">
              <a:spcBef>
                <a:spcPct val="20000"/>
              </a:spcBef>
              <a:buFont typeface="Wingdings" pitchFamily="2" charset="2"/>
              <a:buChar char="ü"/>
              <a:defRPr/>
            </a:pPr>
            <a:r>
              <a:rPr lang="en-US" sz="1400" b="0" dirty="0">
                <a:latin typeface="+mn-lt"/>
                <a:ea typeface="+mn-ea"/>
              </a:rPr>
              <a:t>Sensor/Transducer Interface</a:t>
            </a:r>
          </a:p>
          <a:p>
            <a:pPr marL="401638" lvl="1" indent="-171450" eaLnBrk="0" hangingPunct="0">
              <a:spcBef>
                <a:spcPct val="20000"/>
              </a:spcBef>
              <a:buFont typeface="Wingdings" pitchFamily="2" charset="2"/>
              <a:buChar char="ü"/>
              <a:defRPr/>
            </a:pPr>
            <a:r>
              <a:rPr lang="en-US" sz="1400" b="0" dirty="0">
                <a:latin typeface="+mn-lt"/>
                <a:ea typeface="+mn-ea"/>
              </a:rPr>
              <a:t>ATE</a:t>
            </a:r>
          </a:p>
          <a:p>
            <a:pPr marL="401638" lvl="1" indent="-171450" eaLnBrk="0" hangingPunct="0">
              <a:spcBef>
                <a:spcPct val="20000"/>
              </a:spcBef>
              <a:buFont typeface="Wingdings" pitchFamily="2" charset="2"/>
              <a:buChar char="ü"/>
              <a:defRPr/>
            </a:pPr>
            <a:r>
              <a:rPr lang="en-US" sz="1400" b="0" dirty="0">
                <a:latin typeface="+mn-lt"/>
                <a:ea typeface="+mn-ea"/>
              </a:rPr>
              <a:t>Process Control Systems</a:t>
            </a:r>
          </a:p>
          <a:p>
            <a:pPr marL="401638" lvl="1" indent="-171450" eaLnBrk="0" hangingPunct="0">
              <a:spcBef>
                <a:spcPct val="20000"/>
              </a:spcBef>
              <a:buFont typeface="Wingdings" pitchFamily="2" charset="2"/>
              <a:buChar char="ü"/>
              <a:defRPr/>
            </a:pPr>
            <a:r>
              <a:rPr lang="en-US" sz="1400" b="0" dirty="0">
                <a:latin typeface="+mn-lt"/>
                <a:ea typeface="+mn-ea"/>
              </a:rPr>
              <a:t>Strain Gauge Amplifier</a:t>
            </a:r>
          </a:p>
          <a:p>
            <a:pPr marL="171450" indent="-171450" eaLnBrk="0" hangingPunct="0">
              <a:spcBef>
                <a:spcPct val="20000"/>
              </a:spcBef>
              <a:buFontTx/>
              <a:buChar char="•"/>
              <a:defRPr/>
            </a:pPr>
            <a:r>
              <a:rPr lang="en-US" sz="1400" b="0" kern="0" dirty="0">
                <a:ea typeface="+mn-ea"/>
              </a:rPr>
              <a:t>Medical</a:t>
            </a:r>
          </a:p>
          <a:p>
            <a:pPr marL="401638" lvl="1" indent="-171450" eaLnBrk="0" hangingPunct="0">
              <a:spcBef>
                <a:spcPct val="20000"/>
              </a:spcBef>
              <a:buFont typeface="Wingdings" pitchFamily="2" charset="2"/>
              <a:buChar char="ü"/>
              <a:defRPr/>
            </a:pPr>
            <a:r>
              <a:rPr lang="en-US" sz="1400" b="0" dirty="0">
                <a:ea typeface="+mn-ea"/>
              </a:rPr>
              <a:t>ECG and Medical Instrumentation</a:t>
            </a:r>
          </a:p>
          <a:p>
            <a:pPr marL="401638" lvl="1" indent="-171450" eaLnBrk="0" hangingPunct="0">
              <a:spcBef>
                <a:spcPct val="20000"/>
              </a:spcBef>
              <a:buFont typeface="Wingdings" pitchFamily="2" charset="2"/>
              <a:buChar char="ü"/>
              <a:defRPr/>
            </a:pPr>
            <a:r>
              <a:rPr lang="en-US" sz="1400" b="0" dirty="0">
                <a:ea typeface="+mn-ea"/>
              </a:rPr>
              <a:t>MRI (Medical Resonance Imaging)</a:t>
            </a:r>
          </a:p>
          <a:p>
            <a:pPr marL="401638" lvl="1" indent="-171450" eaLnBrk="0" hangingPunct="0">
              <a:spcBef>
                <a:spcPct val="20000"/>
              </a:spcBef>
              <a:buFont typeface="Wingdings" pitchFamily="2" charset="2"/>
              <a:buChar char="ü"/>
              <a:defRPr/>
            </a:pPr>
            <a:r>
              <a:rPr lang="en-US" sz="1400" b="0" dirty="0">
                <a:ea typeface="+mn-ea"/>
              </a:rPr>
              <a:t>Patient Monitors</a:t>
            </a:r>
          </a:p>
          <a:p>
            <a:pPr marL="401638" lvl="1" indent="-171450" eaLnBrk="0" hangingPunct="0">
              <a:spcBef>
                <a:spcPct val="20000"/>
              </a:spcBef>
              <a:buClr>
                <a:srgbClr val="FF0000"/>
              </a:buClr>
              <a:buFont typeface="Wingdings" pitchFamily="2" charset="2"/>
              <a:buChar char="ü"/>
              <a:defRPr/>
            </a:pPr>
            <a:endParaRPr lang="en-US" sz="1100" b="0" dirty="0">
              <a:solidFill>
                <a:srgbClr val="000000"/>
              </a:solidFill>
              <a:ea typeface="+mn-ea"/>
            </a:endParaRPr>
          </a:p>
        </p:txBody>
      </p:sp>
      <p:graphicFrame>
        <p:nvGraphicFramePr>
          <p:cNvPr id="12" name="Chart 11"/>
          <p:cNvGraphicFramePr>
            <a:graphicFrameLocks noGrp="1"/>
          </p:cNvGraphicFramePr>
          <p:nvPr/>
        </p:nvGraphicFramePr>
        <p:xfrm>
          <a:off x="533400" y="2438400"/>
          <a:ext cx="4800600"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3"/>
          <p:cNvSpPr txBox="1">
            <a:spLocks noChangeArrowheads="1"/>
          </p:cNvSpPr>
          <p:nvPr/>
        </p:nvSpPr>
        <p:spPr bwMode="auto">
          <a:xfrm>
            <a:off x="2286000" y="152400"/>
            <a:ext cx="6629400" cy="400050"/>
          </a:xfrm>
          <a:prstGeom prst="rect">
            <a:avLst/>
          </a:prstGeom>
          <a:noFill/>
          <a:ln w="9525">
            <a:noFill/>
            <a:miter lim="800000"/>
            <a:headEnd/>
            <a:tailEnd/>
          </a:ln>
        </p:spPr>
        <p:txBody>
          <a:bodyPr>
            <a:spAutoFit/>
          </a:bodyPr>
          <a:lstStyle/>
          <a:p>
            <a:pPr algn="ctr" eaLnBrk="0" hangingPunct="0"/>
            <a:r>
              <a:rPr lang="en-US" altLang="zh-CN" sz="2000"/>
              <a:t>CLC1200 Key Competency - continue</a:t>
            </a:r>
          </a:p>
        </p:txBody>
      </p:sp>
      <p:sp>
        <p:nvSpPr>
          <p:cNvPr id="28674" name="TextBox 21"/>
          <p:cNvSpPr txBox="1">
            <a:spLocks noChangeArrowheads="1"/>
          </p:cNvSpPr>
          <p:nvPr/>
        </p:nvSpPr>
        <p:spPr bwMode="auto">
          <a:xfrm>
            <a:off x="1066800" y="1295400"/>
            <a:ext cx="1981200" cy="338138"/>
          </a:xfrm>
          <a:prstGeom prst="rect">
            <a:avLst/>
          </a:prstGeom>
          <a:noFill/>
          <a:ln w="9525">
            <a:noFill/>
            <a:miter lim="800000"/>
            <a:headEnd/>
            <a:tailEnd/>
          </a:ln>
        </p:spPr>
        <p:txBody>
          <a:bodyPr>
            <a:spAutoFit/>
          </a:bodyPr>
          <a:lstStyle/>
          <a:p>
            <a:pPr eaLnBrk="0" hangingPunct="0"/>
            <a:r>
              <a:rPr lang="en-US" altLang="zh-CN">
                <a:solidFill>
                  <a:srgbClr val="FF0000"/>
                </a:solidFill>
              </a:rPr>
              <a:t>Cadeka = Lower Cost</a:t>
            </a:r>
          </a:p>
        </p:txBody>
      </p:sp>
      <p:cxnSp>
        <p:nvCxnSpPr>
          <p:cNvPr id="23" name="Straight Arrow Connector 22"/>
          <p:cNvCxnSpPr>
            <a:stCxn id="28674" idx="3"/>
          </p:cNvCxnSpPr>
          <p:nvPr/>
        </p:nvCxnSpPr>
        <p:spPr>
          <a:xfrm flipV="1">
            <a:off x="3048000" y="1447800"/>
            <a:ext cx="990600" cy="174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76" name="TextBox 25"/>
          <p:cNvSpPr txBox="1">
            <a:spLocks noChangeArrowheads="1"/>
          </p:cNvSpPr>
          <p:nvPr/>
        </p:nvSpPr>
        <p:spPr bwMode="auto">
          <a:xfrm>
            <a:off x="533400" y="1905000"/>
            <a:ext cx="2438400" cy="338138"/>
          </a:xfrm>
          <a:prstGeom prst="rect">
            <a:avLst/>
          </a:prstGeom>
          <a:noFill/>
          <a:ln w="9525">
            <a:noFill/>
            <a:miter lim="800000"/>
            <a:headEnd/>
            <a:tailEnd/>
          </a:ln>
        </p:spPr>
        <p:txBody>
          <a:bodyPr>
            <a:spAutoFit/>
          </a:bodyPr>
          <a:lstStyle/>
          <a:p>
            <a:pPr eaLnBrk="0" hangingPunct="0"/>
            <a:r>
              <a:rPr lang="en-US" altLang="zh-CN">
                <a:solidFill>
                  <a:srgbClr val="FF0000"/>
                </a:solidFill>
              </a:rPr>
              <a:t>Cadeka = Better Gain Error</a:t>
            </a:r>
          </a:p>
        </p:txBody>
      </p:sp>
      <p:cxnSp>
        <p:nvCxnSpPr>
          <p:cNvPr id="27" name="Straight Arrow Connector 26"/>
          <p:cNvCxnSpPr>
            <a:stCxn id="28676" idx="3"/>
          </p:cNvCxnSpPr>
          <p:nvPr/>
        </p:nvCxnSpPr>
        <p:spPr>
          <a:xfrm flipV="1">
            <a:off x="2971800" y="1981200"/>
            <a:ext cx="1066800" cy="93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78" name="TextBox 27"/>
          <p:cNvSpPr txBox="1">
            <a:spLocks noChangeArrowheads="1"/>
          </p:cNvSpPr>
          <p:nvPr/>
        </p:nvSpPr>
        <p:spPr bwMode="auto">
          <a:xfrm>
            <a:off x="152400" y="2819400"/>
            <a:ext cx="3048000" cy="338138"/>
          </a:xfrm>
          <a:prstGeom prst="rect">
            <a:avLst/>
          </a:prstGeom>
          <a:noFill/>
          <a:ln w="9525">
            <a:noFill/>
            <a:miter lim="800000"/>
            <a:headEnd/>
            <a:tailEnd/>
          </a:ln>
        </p:spPr>
        <p:txBody>
          <a:bodyPr>
            <a:spAutoFit/>
          </a:bodyPr>
          <a:lstStyle/>
          <a:p>
            <a:pPr eaLnBrk="0" hangingPunct="0"/>
            <a:r>
              <a:rPr lang="en-US" altLang="zh-CN">
                <a:solidFill>
                  <a:srgbClr val="FF0000"/>
                </a:solidFill>
              </a:rPr>
              <a:t>Cadeka = Superior Offset Voltages</a:t>
            </a:r>
          </a:p>
        </p:txBody>
      </p:sp>
      <p:cxnSp>
        <p:nvCxnSpPr>
          <p:cNvPr id="29" name="Straight Arrow Connector 28"/>
          <p:cNvCxnSpPr>
            <a:stCxn id="28678" idx="3"/>
          </p:cNvCxnSpPr>
          <p:nvPr/>
        </p:nvCxnSpPr>
        <p:spPr>
          <a:xfrm flipV="1">
            <a:off x="3200400" y="2971800"/>
            <a:ext cx="838200" cy="174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678" idx="3"/>
          </p:cNvCxnSpPr>
          <p:nvPr/>
        </p:nvCxnSpPr>
        <p:spPr>
          <a:xfrm>
            <a:off x="3200400" y="2989263"/>
            <a:ext cx="838200" cy="1349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1" name="TextBox 30"/>
          <p:cNvSpPr txBox="1">
            <a:spLocks noChangeArrowheads="1"/>
          </p:cNvSpPr>
          <p:nvPr/>
        </p:nvSpPr>
        <p:spPr bwMode="auto">
          <a:xfrm>
            <a:off x="152400" y="5638800"/>
            <a:ext cx="3276600" cy="338138"/>
          </a:xfrm>
          <a:prstGeom prst="rect">
            <a:avLst/>
          </a:prstGeom>
          <a:noFill/>
          <a:ln w="9525">
            <a:noFill/>
            <a:miter lim="800000"/>
            <a:headEnd/>
            <a:tailEnd/>
          </a:ln>
        </p:spPr>
        <p:txBody>
          <a:bodyPr>
            <a:spAutoFit/>
          </a:bodyPr>
          <a:lstStyle/>
          <a:p>
            <a:pPr eaLnBrk="0" hangingPunct="0"/>
            <a:r>
              <a:rPr lang="en-US" altLang="zh-CN">
                <a:solidFill>
                  <a:srgbClr val="FF0000"/>
                </a:solidFill>
              </a:rPr>
              <a:t>Cadeka = Better Input Voltage Noise</a:t>
            </a:r>
          </a:p>
        </p:txBody>
      </p:sp>
      <p:cxnSp>
        <p:nvCxnSpPr>
          <p:cNvPr id="32" name="Straight Arrow Connector 31"/>
          <p:cNvCxnSpPr>
            <a:stCxn id="28681" idx="3"/>
          </p:cNvCxnSpPr>
          <p:nvPr/>
        </p:nvCxnSpPr>
        <p:spPr>
          <a:xfrm flipV="1">
            <a:off x="3429000" y="5715000"/>
            <a:ext cx="609600" cy="93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Cadeka Logo w-Tag (Color).jpg"/>
          <p:cNvPicPr>
            <a:picLocks noChangeAspect="1"/>
          </p:cNvPicPr>
          <p:nvPr/>
        </p:nvPicPr>
        <p:blipFill>
          <a:blip r:embed="rId3"/>
          <a:stretch>
            <a:fillRect/>
          </a:stretch>
        </p:blipFill>
        <p:spPr>
          <a:xfrm>
            <a:off x="152400" y="228600"/>
            <a:ext cx="1620838" cy="381000"/>
          </a:xfrm>
          <a:prstGeom prst="rect">
            <a:avLst/>
          </a:prstGeom>
          <a:solidFill>
            <a:schemeClr val="tx1">
              <a:lumMod val="50000"/>
              <a:lumOff val="50000"/>
              <a:alpha val="37000"/>
            </a:schemeClr>
          </a:solidFill>
        </p:spPr>
      </p:pic>
      <p:graphicFrame>
        <p:nvGraphicFramePr>
          <p:cNvPr id="37" name="Table 36"/>
          <p:cNvGraphicFramePr>
            <a:graphicFrameLocks noGrp="1"/>
          </p:cNvGraphicFramePr>
          <p:nvPr/>
        </p:nvGraphicFramePr>
        <p:xfrm>
          <a:off x="4038600" y="1143000"/>
          <a:ext cx="4343400" cy="5202238"/>
        </p:xfrm>
        <a:graphic>
          <a:graphicData uri="http://schemas.openxmlformats.org/drawingml/2006/table">
            <a:tbl>
              <a:tblPr/>
              <a:tblGrid>
                <a:gridCol w="1143000"/>
                <a:gridCol w="1066800"/>
                <a:gridCol w="762000"/>
                <a:gridCol w="762000"/>
                <a:gridCol w="609600"/>
              </a:tblGrid>
              <a:tr h="2254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000000"/>
                          </a:solidFill>
                          <a:effectLst/>
                          <a:latin typeface="Arial" charset="0"/>
                          <a:ea typeface="宋体" charset="-122"/>
                        </a:rPr>
                        <a:t>Parameter</a:t>
                      </a:r>
                    </a:p>
                  </a:txBody>
                  <a:tcPr marL="6148" marR="6148" marT="614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000000"/>
                          </a:solidFill>
                          <a:effectLst/>
                          <a:latin typeface="Arial" charset="0"/>
                          <a:ea typeface="宋体" charset="-122"/>
                        </a:rPr>
                        <a:t>Conditions</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000000"/>
                          </a:solidFill>
                          <a:effectLst/>
                          <a:latin typeface="Arial" charset="0"/>
                          <a:ea typeface="宋体" charset="-122"/>
                        </a:rPr>
                        <a:t>CLC1200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000000"/>
                          </a:solidFill>
                          <a:effectLst/>
                          <a:latin typeface="Arial" charset="0"/>
                          <a:ea typeface="宋体" charset="-122"/>
                        </a:rPr>
                        <a:t>AD620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000000"/>
                          </a:solidFill>
                          <a:effectLst/>
                          <a:latin typeface="Arial" charset="0"/>
                          <a:ea typeface="宋体" charset="-122"/>
                        </a:rPr>
                        <a:t>Unit</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Cost</a:t>
                      </a:r>
                    </a:p>
                  </a:txBody>
                  <a:tcPr marL="6148" marR="6148" marT="614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rgbClr val="000000"/>
                        </a:solidFill>
                        <a:effectLst/>
                        <a:latin typeface="Arial" charset="0"/>
                        <a:ea typeface="宋体" charset="-122"/>
                      </a:endParaRP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rgbClr val="000000"/>
                        </a:solidFill>
                        <a:effectLst/>
                        <a:latin typeface="Arial" charset="0"/>
                        <a:ea typeface="宋体" charset="-122"/>
                      </a:endParaRP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rgbClr val="000000"/>
                        </a:solidFill>
                        <a:effectLst/>
                        <a:latin typeface="Arial" charset="0"/>
                        <a:ea typeface="宋体" charset="-122"/>
                      </a:endParaRP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rgbClr val="000000"/>
                        </a:solidFill>
                        <a:effectLst/>
                        <a:latin typeface="Arial" charset="0"/>
                        <a:ea typeface="宋体" charset="-122"/>
                      </a:endParaRP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Gain Error</a:t>
                      </a:r>
                    </a:p>
                  </a:txBody>
                  <a:tcPr marL="6148" marR="6148" marT="614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.01</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0.03</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0.15</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0.15</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.35</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0.4</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Nonlinearity</a:t>
                      </a:r>
                    </a:p>
                  </a:txBody>
                  <a:tcPr marL="6148" marR="6148" marT="614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nn-NO" altLang="zh-CN" sz="1000" b="0" i="0" u="none" strike="noStrike" cap="none" normalizeH="0" baseline="0" smtClean="0">
                          <a:ln>
                            <a:noFill/>
                          </a:ln>
                          <a:solidFill>
                            <a:srgbClr val="000000"/>
                          </a:solidFill>
                          <a:effectLst/>
                          <a:latin typeface="Arial" charset="0"/>
                          <a:ea typeface="宋体" charset="-122"/>
                        </a:rPr>
                        <a:t>G = 1–100, RL = 10 kΩ</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ppm</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nn-NO" altLang="zh-CN" sz="1000" b="0" i="0" u="none" strike="noStrike" cap="none" normalizeH="0" baseline="0" smtClean="0">
                          <a:ln>
                            <a:noFill/>
                          </a:ln>
                          <a:solidFill>
                            <a:srgbClr val="000000"/>
                          </a:solidFill>
                          <a:effectLst/>
                          <a:latin typeface="Arial" charset="0"/>
                          <a:ea typeface="宋体" charset="-122"/>
                        </a:rPr>
                        <a:t>G = 1–100, RL = 2 kΩ</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ppm</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Input Offset, VOSI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15</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30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µV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Output Offset, VOSO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200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400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µV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Offset Referred to the  Input vs. Supply (PSR) </a:t>
                      </a:r>
                    </a:p>
                  </a:txBody>
                  <a:tcPr marL="6148" marR="6148" marT="614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120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120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140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140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140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140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Input Bias Current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0.5</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0.5</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nA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Average TC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3</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3</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pA/°C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Common Mode Ratio DC to 60 Hz with 1 k</a:t>
                      </a:r>
                      <a:r>
                        <a:rPr kumimoji="0" lang="el-GR" altLang="zh-CN" sz="1000" b="0" i="0" u="none" strike="noStrike" cap="none" normalizeH="0" baseline="0" smtClean="0">
                          <a:ln>
                            <a:noFill/>
                          </a:ln>
                          <a:solidFill>
                            <a:srgbClr val="000000"/>
                          </a:solidFill>
                          <a:effectLst/>
                          <a:latin typeface="Arial" charset="0"/>
                          <a:ea typeface="宋体" charset="-122"/>
                        </a:rPr>
                        <a:t>Ω </a:t>
                      </a:r>
                      <a:r>
                        <a:rPr kumimoji="0" lang="en-US" altLang="zh-CN" sz="1000" b="0" i="0" u="none" strike="noStrike" cap="none" normalizeH="0" baseline="0" smtClean="0">
                          <a:ln>
                            <a:noFill/>
                          </a:ln>
                          <a:solidFill>
                            <a:srgbClr val="000000"/>
                          </a:solidFill>
                          <a:effectLst/>
                          <a:latin typeface="Arial" charset="0"/>
                          <a:ea typeface="宋体" charset="-122"/>
                        </a:rPr>
                        <a:t>Source Imbalance </a:t>
                      </a:r>
                    </a:p>
                  </a:txBody>
                  <a:tcPr marL="6148" marR="6148" marT="614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90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90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110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130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130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G=1000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130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130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dB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Short Circuit Current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±20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±18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mA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Slew Rate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1.2</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1.2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V/µs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Input, Voltage Noise, eni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6.6</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9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nV/√Hz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Output, Voltage Noise, eno</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70</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72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nV/√Hz</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Quiescent Current  </a:t>
                      </a:r>
                    </a:p>
                  </a:txBody>
                  <a:tcPr marL="6148" marR="6148" marT="6148"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1.3</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0.9 </a:t>
                      </a:r>
                    </a:p>
                  </a:txBody>
                  <a:tcPr marL="6148" marR="6148" marT="61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mA </a:t>
                      </a:r>
                    </a:p>
                  </a:txBody>
                  <a:tcPr marL="6148" marR="6148" marT="614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544763" y="76200"/>
            <a:ext cx="6370637" cy="598488"/>
          </a:xfrm>
        </p:spPr>
        <p:txBody>
          <a:bodyPr/>
          <a:lstStyle/>
          <a:p>
            <a:r>
              <a:rPr lang="en-US" altLang="zh-CN" smtClean="0">
                <a:ea typeface="宋体" charset="-122"/>
              </a:rPr>
              <a:t>Competitive Comparison</a:t>
            </a:r>
          </a:p>
        </p:txBody>
      </p:sp>
      <p:sp>
        <p:nvSpPr>
          <p:cNvPr id="30722" name="Content Placeholder 3"/>
          <p:cNvSpPr>
            <a:spLocks noGrp="1"/>
          </p:cNvSpPr>
          <p:nvPr>
            <p:ph idx="1"/>
          </p:nvPr>
        </p:nvSpPr>
        <p:spPr>
          <a:xfrm>
            <a:off x="304800" y="1025525"/>
            <a:ext cx="8534400" cy="5135563"/>
          </a:xfrm>
        </p:spPr>
        <p:txBody>
          <a:bodyPr/>
          <a:lstStyle/>
          <a:p>
            <a:r>
              <a:rPr altLang="zh-CN" smtClean="0">
                <a:ea typeface="宋体" charset="-122"/>
              </a:rPr>
              <a:t>CLC1200 vs. AD620 comparison plots included in CLC1200 data sheet</a:t>
            </a:r>
          </a:p>
        </p:txBody>
      </p:sp>
      <p:pic>
        <p:nvPicPr>
          <p:cNvPr id="30723" name="Picture 2"/>
          <p:cNvPicPr>
            <a:picLocks noChangeAspect="1" noChangeArrowheads="1"/>
          </p:cNvPicPr>
          <p:nvPr/>
        </p:nvPicPr>
        <p:blipFill>
          <a:blip r:embed="rId3"/>
          <a:srcRect/>
          <a:stretch>
            <a:fillRect/>
          </a:stretch>
        </p:blipFill>
        <p:spPr bwMode="auto">
          <a:xfrm>
            <a:off x="1957388" y="1411288"/>
            <a:ext cx="4652962" cy="5272087"/>
          </a:xfrm>
          <a:prstGeom prst="rect">
            <a:avLst/>
          </a:prstGeom>
          <a:noFill/>
          <a:ln w="9525">
            <a:noFill/>
            <a:miter lim="800000"/>
            <a:headEnd/>
            <a:tailEnd/>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zh-CN" smtClean="0">
                <a:ea typeface="宋体" charset="-122"/>
              </a:rPr>
              <a:t>CLC1003</a:t>
            </a:r>
            <a:br>
              <a:rPr lang="en-US" altLang="zh-CN" smtClean="0">
                <a:ea typeface="宋体" charset="-122"/>
              </a:rPr>
            </a:br>
            <a:r>
              <a:rPr lang="en-US" altLang="zh-CN" sz="1800" smtClean="0">
                <a:ea typeface="宋体" charset="-122"/>
              </a:rPr>
              <a:t>Single 20MHz RRIO Amplifier with &lt;1mV Max Vio</a:t>
            </a:r>
            <a:endParaRPr lang="en-US" altLang="zh-CN" smtClean="0">
              <a:ea typeface="宋体" charset="-122"/>
            </a:endParaRPr>
          </a:p>
        </p:txBody>
      </p:sp>
      <p:sp>
        <p:nvSpPr>
          <p:cNvPr id="32770" name="Content Placeholder 6"/>
          <p:cNvSpPr>
            <a:spLocks noGrp="1"/>
          </p:cNvSpPr>
          <p:nvPr>
            <p:ph idx="1"/>
          </p:nvPr>
        </p:nvSpPr>
        <p:spPr>
          <a:xfrm>
            <a:off x="304800" y="712788"/>
            <a:ext cx="4191000" cy="2733675"/>
          </a:xfrm>
        </p:spPr>
        <p:txBody>
          <a:bodyPr/>
          <a:lstStyle/>
          <a:p>
            <a:pPr>
              <a:buFont typeface="Wingdings" pitchFamily="2" charset="2"/>
              <a:buNone/>
            </a:pPr>
            <a:r>
              <a:rPr altLang="zh-CN" sz="1400" u="sng" smtClean="0">
                <a:ea typeface="宋体" charset="-122"/>
              </a:rPr>
              <a:t>Key Features</a:t>
            </a:r>
          </a:p>
          <a:p>
            <a:r>
              <a:rPr altLang="zh-CN" sz="1100" smtClean="0">
                <a:ea typeface="宋体" charset="-122"/>
              </a:rPr>
              <a:t>&lt;1mV max input offset voltage</a:t>
            </a:r>
          </a:p>
          <a:p>
            <a:r>
              <a:rPr altLang="zh-CN" sz="1100" smtClean="0">
                <a:ea typeface="宋体" charset="-122"/>
              </a:rPr>
              <a:t>0.00005% THD at 1kHz</a:t>
            </a:r>
          </a:p>
          <a:p>
            <a:r>
              <a:rPr altLang="zh-CN" sz="1100" smtClean="0">
                <a:ea typeface="宋体" charset="-122"/>
              </a:rPr>
              <a:t>5.3nV/√Hz input voltage noise &gt;10kHz</a:t>
            </a:r>
          </a:p>
          <a:p>
            <a:r>
              <a:rPr altLang="zh-CN" sz="1100" smtClean="0">
                <a:ea typeface="宋体" charset="-122"/>
              </a:rPr>
              <a:t>-90dB/-85dB HD2/HD3 at 100kHz, RL=100</a:t>
            </a:r>
            <a:r>
              <a:rPr lang="el-GR" altLang="zh-CN" sz="1100" smtClean="0"/>
              <a:t>Ω</a:t>
            </a:r>
          </a:p>
          <a:p>
            <a:r>
              <a:rPr altLang="zh-CN" sz="1100" smtClean="0">
                <a:ea typeface="宋体" charset="-122"/>
              </a:rPr>
              <a:t>&lt;-100dB HD2 and HD3 at 10kHz, RL=1k</a:t>
            </a:r>
            <a:r>
              <a:rPr lang="el-GR" altLang="zh-CN" sz="1100" smtClean="0"/>
              <a:t>Ω</a:t>
            </a:r>
          </a:p>
          <a:p>
            <a:r>
              <a:rPr altLang="zh-CN" sz="1100" smtClean="0">
                <a:ea typeface="宋体" charset="-122"/>
              </a:rPr>
              <a:t>Rail-to-Rail input and output</a:t>
            </a:r>
          </a:p>
          <a:p>
            <a:r>
              <a:rPr altLang="zh-CN" sz="1100" smtClean="0">
                <a:ea typeface="宋体" charset="-122"/>
              </a:rPr>
              <a:t>55MHz unity gain bandwidth</a:t>
            </a:r>
          </a:p>
          <a:p>
            <a:r>
              <a:rPr altLang="zh-CN" sz="1100" smtClean="0">
                <a:ea typeface="宋体" charset="-122"/>
              </a:rPr>
              <a:t>12V/</a:t>
            </a:r>
            <a:r>
              <a:rPr lang="el-GR" altLang="zh-CN" sz="1100" smtClean="0"/>
              <a:t>μ</a:t>
            </a:r>
            <a:r>
              <a:rPr altLang="zh-CN" sz="1100" smtClean="0">
                <a:ea typeface="宋体" charset="-122"/>
              </a:rPr>
              <a:t>s slew rate</a:t>
            </a:r>
          </a:p>
          <a:p>
            <a:r>
              <a:rPr altLang="zh-CN" sz="1100" smtClean="0">
                <a:ea typeface="宋体" charset="-122"/>
              </a:rPr>
              <a:t>60mA output current</a:t>
            </a:r>
          </a:p>
          <a:p>
            <a:r>
              <a:rPr altLang="zh-CN" sz="1100" smtClean="0">
                <a:ea typeface="宋体" charset="-122"/>
              </a:rPr>
              <a:t>-55°C to +125°C operating temperature range</a:t>
            </a:r>
          </a:p>
          <a:p>
            <a:r>
              <a:rPr altLang="zh-CN" sz="1100" smtClean="0">
                <a:ea typeface="宋体" charset="-122"/>
              </a:rPr>
              <a:t>Fully specified at 3V and ±5V supplies</a:t>
            </a:r>
          </a:p>
          <a:p>
            <a:r>
              <a:rPr altLang="zh-CN" sz="1100" smtClean="0">
                <a:ea typeface="宋体" charset="-122"/>
              </a:rPr>
              <a:t>CLC1003: Pb-free and RoHS Compliant SOT23-5</a:t>
            </a:r>
          </a:p>
        </p:txBody>
      </p:sp>
      <p:sp>
        <p:nvSpPr>
          <p:cNvPr id="32771" name="Content Placeholder 9"/>
          <p:cNvSpPr>
            <a:spLocks noGrp="1"/>
          </p:cNvSpPr>
          <p:nvPr>
            <p:ph idx="11"/>
          </p:nvPr>
        </p:nvSpPr>
        <p:spPr>
          <a:xfrm>
            <a:off x="4689475" y="3554413"/>
            <a:ext cx="4191000" cy="2770187"/>
          </a:xfrm>
        </p:spPr>
        <p:txBody>
          <a:bodyPr/>
          <a:lstStyle/>
          <a:p>
            <a:pPr>
              <a:buFont typeface="Wingdings" pitchFamily="2" charset="2"/>
              <a:buNone/>
            </a:pPr>
            <a:r>
              <a:rPr altLang="zh-CN" sz="1400" u="sng" smtClean="0">
                <a:ea typeface="宋体" charset="-122"/>
              </a:rPr>
              <a:t>Why We Will Win</a:t>
            </a:r>
          </a:p>
          <a:p>
            <a:r>
              <a:rPr altLang="zh-CN" sz="1200" smtClean="0">
                <a:ea typeface="宋体" charset="-122"/>
              </a:rPr>
              <a:t>Extremely low noise and distortion</a:t>
            </a:r>
          </a:p>
          <a:p>
            <a:pPr lvl="1"/>
            <a:r>
              <a:rPr lang="en-US" altLang="zh-CN" sz="1200" smtClean="0">
                <a:ea typeface="宋体" charset="-122"/>
              </a:rPr>
              <a:t>0.00005% THD at 1kHz</a:t>
            </a:r>
          </a:p>
          <a:p>
            <a:pPr lvl="1"/>
            <a:r>
              <a:rPr lang="en-US" altLang="zh-CN" sz="1200" smtClean="0">
                <a:ea typeface="宋体" charset="-122"/>
              </a:rPr>
              <a:t>5.3nV/√Hz input voltage noise &gt;10kHz</a:t>
            </a:r>
          </a:p>
          <a:p>
            <a:pPr lvl="1"/>
            <a:r>
              <a:rPr lang="en-US" altLang="zh-CN" sz="1200" smtClean="0">
                <a:ea typeface="宋体" charset="-122"/>
              </a:rPr>
              <a:t>-90dB/-85dB HD2/HD3 at 100kHz, RL=100</a:t>
            </a:r>
            <a:r>
              <a:rPr lang="el-GR" altLang="zh-CN" sz="1200" smtClean="0"/>
              <a:t>Ω</a:t>
            </a:r>
          </a:p>
          <a:p>
            <a:pPr lvl="1"/>
            <a:r>
              <a:rPr lang="el-GR" altLang="zh-CN" sz="1200" smtClean="0"/>
              <a:t>&lt;-100</a:t>
            </a:r>
            <a:r>
              <a:rPr lang="en-US" altLang="zh-CN" sz="1200" smtClean="0">
                <a:ea typeface="宋体" charset="-122"/>
              </a:rPr>
              <a:t>dB HD2 and HD3 at 10kHz, RL=1k</a:t>
            </a:r>
            <a:r>
              <a:rPr lang="el-GR" altLang="zh-CN" sz="1200" smtClean="0"/>
              <a:t>Ω</a:t>
            </a:r>
            <a:endParaRPr lang="zh-CN" altLang="zh-CN" sz="1200" smtClean="0"/>
          </a:p>
          <a:p>
            <a:r>
              <a:rPr altLang="zh-CN" sz="1200" smtClean="0">
                <a:ea typeface="宋体" charset="-122"/>
              </a:rPr>
              <a:t>Lower cost alternative to expensive precision amplifiers</a:t>
            </a:r>
          </a:p>
          <a:p>
            <a:pPr lvl="1"/>
            <a:r>
              <a:rPr lang="en-US" altLang="zh-CN" sz="1200" smtClean="0">
                <a:ea typeface="宋体" charset="-122"/>
              </a:rPr>
              <a:t>1mV maximum input offset voltage</a:t>
            </a:r>
          </a:p>
          <a:p>
            <a:r>
              <a:rPr altLang="zh-CN" sz="1200" smtClean="0">
                <a:ea typeface="宋体" charset="-122"/>
              </a:rPr>
              <a:t>Great for single supply applications</a:t>
            </a:r>
          </a:p>
          <a:p>
            <a:pPr lvl="1"/>
            <a:r>
              <a:rPr lang="en-US" altLang="zh-CN" sz="1200" smtClean="0">
                <a:ea typeface="宋体" charset="-122"/>
              </a:rPr>
              <a:t>Rail-to-Rail input and output</a:t>
            </a:r>
          </a:p>
          <a:p>
            <a:r>
              <a:rPr altLang="zh-CN" sz="1200" smtClean="0">
                <a:ea typeface="宋体" charset="-122"/>
              </a:rPr>
              <a:t>Extended operating temperature range</a:t>
            </a:r>
          </a:p>
          <a:p>
            <a:pPr lvl="1"/>
            <a:r>
              <a:rPr lang="en-US" altLang="zh-CN" sz="1200" smtClean="0">
                <a:ea typeface="宋体" charset="-122"/>
              </a:rPr>
              <a:t>-55°C to +125°C</a:t>
            </a:r>
            <a:endParaRPr lang="en-US" altLang="zh-CN" smtClean="0">
              <a:ea typeface="宋体" charset="-122"/>
            </a:endParaRPr>
          </a:p>
        </p:txBody>
      </p:sp>
      <p:sp>
        <p:nvSpPr>
          <p:cNvPr id="11" name="Content Placeholder 9"/>
          <p:cNvSpPr txBox="1">
            <a:spLocks/>
          </p:cNvSpPr>
          <p:nvPr/>
        </p:nvSpPr>
        <p:spPr bwMode="auto">
          <a:xfrm>
            <a:off x="4689475" y="881063"/>
            <a:ext cx="4191000" cy="2414587"/>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Industry Standard SOT23-5 </a:t>
            </a:r>
            <a:r>
              <a:rPr lang="en-US" sz="1400" b="0" u="sng" kern="0" dirty="0" err="1">
                <a:solidFill>
                  <a:srgbClr val="000099"/>
                </a:solidFill>
                <a:latin typeface="+mn-lt"/>
                <a:ea typeface="+mn-ea"/>
              </a:rPr>
              <a:t>pinout</a:t>
            </a:r>
            <a:endParaRPr lang="en-US" sz="1400" b="0" u="sng" kern="0" dirty="0">
              <a:solidFill>
                <a:srgbClr val="000099"/>
              </a:solidFill>
              <a:latin typeface="+mn-lt"/>
              <a:ea typeface="+mn-ea"/>
            </a:endParaRPr>
          </a:p>
          <a:p>
            <a:pPr marL="171450" indent="-171450" eaLnBrk="0" hangingPunct="0">
              <a:spcBef>
                <a:spcPct val="20000"/>
              </a:spcBef>
              <a:buClr>
                <a:srgbClr val="FF0000"/>
              </a:buClr>
              <a:buFont typeface="Arial" pitchFamily="34" charset="0"/>
              <a:buChar char="•"/>
              <a:defRPr/>
            </a:pPr>
            <a:r>
              <a:rPr lang="en-US" sz="1200" b="0" dirty="0">
                <a:solidFill>
                  <a:srgbClr val="000099"/>
                </a:solidFill>
                <a:latin typeface="+mn-lt"/>
                <a:ea typeface="+mn-ea"/>
              </a:rPr>
              <a:t>Future package options: SOIC-8, QFN (lead-less)</a:t>
            </a:r>
          </a:p>
        </p:txBody>
      </p:sp>
      <p:sp>
        <p:nvSpPr>
          <p:cNvPr id="12" name="Content Placeholder 9"/>
          <p:cNvSpPr txBox="1">
            <a:spLocks/>
          </p:cNvSpPr>
          <p:nvPr/>
        </p:nvSpPr>
        <p:spPr bwMode="auto">
          <a:xfrm>
            <a:off x="201613" y="3503613"/>
            <a:ext cx="4191000" cy="2879725"/>
          </a:xfrm>
          <a:prstGeom prst="rect">
            <a:avLst/>
          </a:prstGeom>
          <a:noFill/>
          <a:ln w="9525">
            <a:noFill/>
            <a:miter lim="800000"/>
            <a:headEnd/>
            <a:tailEnd/>
          </a:ln>
        </p:spPr>
        <p:txBody>
          <a:bodyPr/>
          <a:lstStyle/>
          <a:p>
            <a:pPr marL="171450" indent="-171450" eaLnBrk="0" hangingPunct="0">
              <a:spcBef>
                <a:spcPct val="20000"/>
              </a:spcBef>
              <a:buClr>
                <a:srgbClr val="FF0000"/>
              </a:buClr>
              <a:defRPr/>
            </a:pPr>
            <a:r>
              <a:rPr lang="en-US" sz="1400" b="0" u="sng" kern="0" dirty="0">
                <a:solidFill>
                  <a:srgbClr val="000099"/>
                </a:solidFill>
                <a:latin typeface="+mn-lt"/>
                <a:ea typeface="+mn-ea"/>
              </a:rPr>
              <a:t>Applications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Active filters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Sensor interface</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High-speed transducer amp</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Medical instrumentation</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Probe equipment</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Test equipment</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Smoke detectors</a:t>
            </a:r>
          </a:p>
          <a:p>
            <a:pPr marL="171450" indent="-171450" eaLnBrk="0" hangingPunct="0">
              <a:spcBef>
                <a:spcPct val="20000"/>
              </a:spcBef>
              <a:buClr>
                <a:srgbClr val="FF0000"/>
              </a:buClr>
              <a:buFontTx/>
              <a:buChar char="•"/>
              <a:defRPr/>
            </a:pPr>
            <a:r>
              <a:rPr lang="en-US" sz="1200" b="0" kern="0" dirty="0">
                <a:solidFill>
                  <a:srgbClr val="000099"/>
                </a:solidFill>
                <a:latin typeface="+mn-lt"/>
                <a:ea typeface="+mn-ea"/>
              </a:rPr>
              <a:t>Hand-held analytic instruments</a:t>
            </a:r>
            <a:endParaRPr lang="en-US" sz="1100" b="0" dirty="0">
              <a:solidFill>
                <a:srgbClr val="000000"/>
              </a:solidFill>
              <a:latin typeface="+mn-lt"/>
              <a:ea typeface="+mn-ea"/>
            </a:endParaRPr>
          </a:p>
        </p:txBody>
      </p:sp>
      <p:pic>
        <p:nvPicPr>
          <p:cNvPr id="32774" name="Picture 2"/>
          <p:cNvPicPr>
            <a:picLocks noChangeAspect="1" noChangeArrowheads="1"/>
          </p:cNvPicPr>
          <p:nvPr/>
        </p:nvPicPr>
        <p:blipFill>
          <a:blip r:embed="rId3"/>
          <a:srcRect/>
          <a:stretch>
            <a:fillRect/>
          </a:stretch>
        </p:blipFill>
        <p:spPr bwMode="auto">
          <a:xfrm>
            <a:off x="5568950" y="1725613"/>
            <a:ext cx="1987550" cy="134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Slides with No Background Graphic">
  <a:themeElements>
    <a:clrScheme name="CadekaThemeColors">
      <a:dk1>
        <a:sysClr val="windowText" lastClr="000000"/>
      </a:dk1>
      <a:lt1>
        <a:sysClr val="window" lastClr="FFFFFF"/>
      </a:lt1>
      <a:dk2>
        <a:srgbClr val="EE3224"/>
      </a:dk2>
      <a:lt2>
        <a:srgbClr val="827F77"/>
      </a:lt2>
      <a:accent1>
        <a:srgbClr val="F77F00"/>
      </a:accent1>
      <a:accent2>
        <a:srgbClr val="00ADD0"/>
      </a:accent2>
      <a:accent3>
        <a:srgbClr val="69BE28"/>
      </a:accent3>
      <a:accent4>
        <a:srgbClr val="FFD200"/>
      </a:accent4>
      <a:accent5>
        <a:srgbClr val="7E81BE"/>
      </a:accent5>
      <a:accent6>
        <a:srgbClr val="CAC2B8"/>
      </a:accent6>
      <a:hlink>
        <a:srgbClr val="0000FF"/>
      </a:hlink>
      <a:folHlink>
        <a:srgbClr val="800080"/>
      </a:folHlink>
    </a:clrScheme>
    <a:fontScheme name="FairchildTormoen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FairchildTormoen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airchildTormoen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irchildTormoen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irchildTormoen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irchildTormoen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irchildTormoenmaster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airchildTormoenmaster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itle Slide">
  <a:themeElements>
    <a:clrScheme name="CadekaThemeColors">
      <a:dk1>
        <a:sysClr val="windowText" lastClr="000000"/>
      </a:dk1>
      <a:lt1>
        <a:sysClr val="window" lastClr="FFFFFF"/>
      </a:lt1>
      <a:dk2>
        <a:srgbClr val="EE3224"/>
      </a:dk2>
      <a:lt2>
        <a:srgbClr val="827F77"/>
      </a:lt2>
      <a:accent1>
        <a:srgbClr val="F77F00"/>
      </a:accent1>
      <a:accent2>
        <a:srgbClr val="00ADD0"/>
      </a:accent2>
      <a:accent3>
        <a:srgbClr val="69BE28"/>
      </a:accent3>
      <a:accent4>
        <a:srgbClr val="FFD200"/>
      </a:accent4>
      <a:accent5>
        <a:srgbClr val="7E81BE"/>
      </a:accent5>
      <a:accent6>
        <a:srgbClr val="CAC2B8"/>
      </a:accent6>
      <a:hlink>
        <a:srgbClr val="0000FF"/>
      </a:hlink>
      <a:folHlink>
        <a:srgbClr val="800080"/>
      </a:folHlink>
    </a:clrScheme>
    <a:fontScheme name="FairchildTormoen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FairchildTormoen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airchildTormoen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irchildTormoen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irchildTormoen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irchildTormoen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irchildTormoenmaster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airchildTormoenmaster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16473</TotalTime>
  <Words>2996</Words>
  <Application>Microsoft Office PowerPoint</Application>
  <PresentationFormat>全屏显示(4:3)</PresentationFormat>
  <Paragraphs>887</Paragraphs>
  <Slides>56</Slides>
  <Notes>56</Notes>
  <HiddenSlides>0</HiddenSlides>
  <MMClips>0</MMClips>
  <ScaleCrop>false</ScaleCrop>
  <HeadingPairs>
    <vt:vector size="8" baseType="variant">
      <vt:variant>
        <vt:lpstr>已用的字体</vt:lpstr>
      </vt:variant>
      <vt:variant>
        <vt:i4>5</vt:i4>
      </vt:variant>
      <vt:variant>
        <vt:lpstr>演示文稿设计模板</vt:lpstr>
      </vt:variant>
      <vt:variant>
        <vt:i4>4</vt:i4>
      </vt:variant>
      <vt:variant>
        <vt:lpstr>嵌入 OLE 服务器</vt:lpstr>
      </vt:variant>
      <vt:variant>
        <vt:i4>1</vt:i4>
      </vt:variant>
      <vt:variant>
        <vt:lpstr>幻灯片标题</vt:lpstr>
      </vt:variant>
      <vt:variant>
        <vt:i4>56</vt:i4>
      </vt:variant>
    </vt:vector>
  </HeadingPairs>
  <TitlesOfParts>
    <vt:vector size="66" baseType="lpstr">
      <vt:lpstr>Arial</vt:lpstr>
      <vt:lpstr>宋体</vt:lpstr>
      <vt:lpstr>Wingdings</vt:lpstr>
      <vt:lpstr>Tahoma</vt:lpstr>
      <vt:lpstr>Bradley Hand ITC</vt:lpstr>
      <vt:lpstr>5_Slides with No Background Graphic</vt:lpstr>
      <vt:lpstr>3_Title Slide</vt:lpstr>
      <vt:lpstr>5_Slides with No Background Graphic</vt:lpstr>
      <vt:lpstr>3_Title Slide</vt:lpstr>
      <vt:lpstr>Bitmap Image</vt:lpstr>
      <vt:lpstr>Hans</vt:lpstr>
      <vt:lpstr>Agenda</vt:lpstr>
      <vt:lpstr>Precession Product Overview - Amplifiers</vt:lpstr>
      <vt:lpstr>CADEKA’s First Precision Amplifier</vt:lpstr>
      <vt:lpstr>CLC1200 Low Cost Instrumentation Amplifier</vt:lpstr>
      <vt:lpstr>幻灯片 6</vt:lpstr>
      <vt:lpstr>幻灯片 7</vt:lpstr>
      <vt:lpstr>Competitive Comparison</vt:lpstr>
      <vt:lpstr>CLC1003 Single 20MHz RRIO Amplifier with &lt;1mV Max Vio</vt:lpstr>
      <vt:lpstr>幻灯片 10</vt:lpstr>
      <vt:lpstr>幻灯片 11</vt:lpstr>
      <vt:lpstr>CLC1003 Key Competition</vt:lpstr>
      <vt:lpstr>CLC1001 / CLC1002 Ultra Low Noise Amplifiers</vt:lpstr>
      <vt:lpstr>Lowest Noise Amplifiers in the Industry</vt:lpstr>
      <vt:lpstr>CLC1001 / CLC1002 Key Competition</vt:lpstr>
      <vt:lpstr>CLC2011 Low Power, Low Cost, Rail-to-Rail I/O Amplifier</vt:lpstr>
      <vt:lpstr>CLC2011 Key Competition</vt:lpstr>
      <vt:lpstr>CLC2008 Dual, 0.5mA, +2.7V &amp; +5V, 75MHz Rail-to-Rail Output Amp</vt:lpstr>
      <vt:lpstr>CLC2008 Key Competition</vt:lpstr>
      <vt:lpstr>CLC1009, CLC1019, CLC2009 Singles and Dual, 0.2mA, +2.7V &amp; +5V, 35MHz RRO Amp</vt:lpstr>
      <vt:lpstr>CLCx009 Key Competition</vt:lpstr>
      <vt:lpstr>CLC1010, CLC2010 Single and Dual, 70µA, +2.7V &amp; +5V, 7.3MHz RRO Amp</vt:lpstr>
      <vt:lpstr>CLCx010 Key Competition</vt:lpstr>
      <vt:lpstr>Precession Applications</vt:lpstr>
      <vt:lpstr>Existing Precession Applications</vt:lpstr>
      <vt:lpstr>Different requirement for high side current sensing</vt:lpstr>
      <vt:lpstr>CLC1200 INA Current Sensing</vt:lpstr>
      <vt:lpstr>Low Vcomm, high precision, low temperature drift, low noise, current sensing</vt:lpstr>
      <vt:lpstr>Advantage </vt:lpstr>
      <vt:lpstr>Variation by different requirement</vt:lpstr>
      <vt:lpstr>Optimize for different performance</vt:lpstr>
      <vt:lpstr>High speed current sensing </vt:lpstr>
      <vt:lpstr>High voltage current sensing</vt:lpstr>
      <vt:lpstr>Current sensor module</vt:lpstr>
      <vt:lpstr>Pressure Sensor</vt:lpstr>
      <vt:lpstr>Weight Scale Sensor</vt:lpstr>
      <vt:lpstr>Flow Meters</vt:lpstr>
      <vt:lpstr>Flow Meters - continue</vt:lpstr>
      <vt:lpstr>ECG</vt:lpstr>
      <vt:lpstr>Pulse Oximeter</vt:lpstr>
      <vt:lpstr>Precession relate spec and significance</vt:lpstr>
      <vt:lpstr>Input Offset Voltage</vt:lpstr>
      <vt:lpstr>Input Offset Current and Input Bias Current</vt:lpstr>
      <vt:lpstr>Power Supply Rejection Ratio</vt:lpstr>
      <vt:lpstr>Open Loop Gain and Supply Current</vt:lpstr>
      <vt:lpstr>Input Resistance and Capacitance</vt:lpstr>
      <vt:lpstr>Common Mode Input Range</vt:lpstr>
      <vt:lpstr>CMIR and the Inverting Amplifier</vt:lpstr>
      <vt:lpstr>CMIR and the Inverting Amplifier</vt:lpstr>
      <vt:lpstr>Headroom and Rail-to-Rail</vt:lpstr>
      <vt:lpstr>Headroom and Rail-to-Rail</vt:lpstr>
      <vt:lpstr>Common Mode Rejection Ratio</vt:lpstr>
      <vt:lpstr>Output Voltage Swing</vt:lpstr>
      <vt:lpstr>Output and Output Short Circuit Current</vt:lpstr>
      <vt:lpstr>Lookout for Data Sheet “Marketing”</vt:lpstr>
      <vt:lpstr>幻灯片 56</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dc:creator>
  <cp:lastModifiedBy>User</cp:lastModifiedBy>
  <cp:revision>1118</cp:revision>
  <cp:lastPrinted>2005-08-02T15:35:06Z</cp:lastPrinted>
  <dcterms:created xsi:type="dcterms:W3CDTF">2005-08-01T15:02:37Z</dcterms:created>
  <dcterms:modified xsi:type="dcterms:W3CDTF">2013-10-11T00:59:31Z</dcterms:modified>
</cp:coreProperties>
</file>